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26"/>
  </p:sldMasterIdLst>
  <p:notesMasterIdLst>
    <p:notesMasterId r:id="rId52"/>
  </p:notesMasterIdLst>
  <p:handoutMasterIdLst>
    <p:handoutMasterId r:id="rId53"/>
  </p:handoutMasterIdLst>
  <p:sldIdLst>
    <p:sldId id="2038388226" r:id="rId27"/>
    <p:sldId id="2038388207" r:id="rId28"/>
    <p:sldId id="2038388217" r:id="rId29"/>
    <p:sldId id="2038388218" r:id="rId30"/>
    <p:sldId id="2038388209" r:id="rId31"/>
    <p:sldId id="2038388210" r:id="rId32"/>
    <p:sldId id="2038388225" r:id="rId33"/>
    <p:sldId id="2038388212" r:id="rId34"/>
    <p:sldId id="2038388228" r:id="rId35"/>
    <p:sldId id="2038388213" r:id="rId36"/>
    <p:sldId id="324" r:id="rId37"/>
    <p:sldId id="329" r:id="rId38"/>
    <p:sldId id="336" r:id="rId39"/>
    <p:sldId id="362" r:id="rId40"/>
    <p:sldId id="363" r:id="rId41"/>
    <p:sldId id="2038388214" r:id="rId42"/>
    <p:sldId id="2038388211" r:id="rId43"/>
    <p:sldId id="2038388219" r:id="rId44"/>
    <p:sldId id="2038388220" r:id="rId45"/>
    <p:sldId id="2038388208" r:id="rId46"/>
    <p:sldId id="1250" r:id="rId47"/>
    <p:sldId id="2038388230" r:id="rId48"/>
    <p:sldId id="2038388221" r:id="rId49"/>
    <p:sldId id="2038388229" r:id="rId50"/>
    <p:sldId id="2038388231" r:id="rId51"/>
  </p:sldIdLst>
  <p:sldSz cx="12192000" cy="6858000"/>
  <p:notesSz cx="6797675" cy="9928225"/>
  <p:custDataLst>
    <p:tags r:id="rId54"/>
  </p:custDataLst>
  <p:defaultText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ADDFB44-4F82-65A2-A146-7817B828AE32}" name="Tore Sjursen" initials="TS" userId="S::tore.sjursen@oneco.no::f001b95e-cd76-4fa0-9e22-d48f05c115ee" providerId="AD"/>
  <p188:author id="{08744BDF-F945-04E6-51C3-56B2D6E100C7}" name="Birthe Nordseth" initials="BN" userId="S::birthe.nordseth@oneco.no::cec696fd-6205-4d79-a2af-d534ac77f29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67B3"/>
    <a:srgbClr val="FFC501"/>
    <a:srgbClr val="DA1E27"/>
    <a:srgbClr val="FFDF0D"/>
    <a:srgbClr val="FFE900"/>
    <a:srgbClr val="159957"/>
    <a:srgbClr val="FFE700"/>
    <a:srgbClr val="EAFCF3"/>
    <a:srgbClr val="E8FCF2"/>
    <a:srgbClr val="C4F7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C2FFA5D-87B4-456A-9821-1D502468CF0F}" styleName="Temastil 1 – utheving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184" autoAdjust="0"/>
    <p:restoredTop sz="94676" autoAdjust="0"/>
  </p:normalViewPr>
  <p:slideViewPr>
    <p:cSldViewPr>
      <p:cViewPr varScale="1">
        <p:scale>
          <a:sx n="150" d="100"/>
          <a:sy n="150" d="100"/>
        </p:scale>
        <p:origin x="1380" y="132"/>
      </p:cViewPr>
      <p:guideLst/>
    </p:cSldViewPr>
  </p:slideViewPr>
  <p:outlineViewPr>
    <p:cViewPr>
      <p:scale>
        <a:sx n="33" d="100"/>
        <a:sy n="33" d="100"/>
      </p:scale>
      <p:origin x="0" y="-1758"/>
    </p:cViewPr>
  </p:outlineViewPr>
  <p:notesTextViewPr>
    <p:cViewPr>
      <p:scale>
        <a:sx n="100" d="100"/>
        <a:sy n="100" d="100"/>
      </p:scale>
      <p:origin x="0" y="0"/>
    </p:cViewPr>
  </p:notesTextViewPr>
  <p:notesViewPr>
    <p:cSldViewPr>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slideMaster" Target="slideMasters/slideMaster1.xml"/><Relationship Id="rId39" Type="http://schemas.openxmlformats.org/officeDocument/2006/relationships/slide" Target="slides/slide13.xml"/><Relationship Id="rId21" Type="http://schemas.openxmlformats.org/officeDocument/2006/relationships/customXml" Target="../customXml/item21.xml"/><Relationship Id="rId34" Type="http://schemas.openxmlformats.org/officeDocument/2006/relationships/slide" Target="slides/slide8.xml"/><Relationship Id="rId42" Type="http://schemas.openxmlformats.org/officeDocument/2006/relationships/slide" Target="slides/slide16.xml"/><Relationship Id="rId47" Type="http://schemas.openxmlformats.org/officeDocument/2006/relationships/slide" Target="slides/slide21.xml"/><Relationship Id="rId50" Type="http://schemas.openxmlformats.org/officeDocument/2006/relationships/slide" Target="slides/slide24.xml"/><Relationship Id="rId55" Type="http://schemas.openxmlformats.org/officeDocument/2006/relationships/presProps" Target="presProps.xml"/><Relationship Id="rId7" Type="http://schemas.openxmlformats.org/officeDocument/2006/relationships/customXml" Target="../customXml/item7.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slide" Target="slides/slide7.xml"/><Relationship Id="rId38" Type="http://schemas.openxmlformats.org/officeDocument/2006/relationships/slide" Target="slides/slide12.xml"/><Relationship Id="rId46" Type="http://schemas.openxmlformats.org/officeDocument/2006/relationships/slide" Target="slides/slide20.xml"/><Relationship Id="rId59" Type="http://schemas.microsoft.com/office/2018/10/relationships/authors" Target="authors.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customXml" Target="../customXml/item20.xml"/><Relationship Id="rId29" Type="http://schemas.openxmlformats.org/officeDocument/2006/relationships/slide" Target="slides/slide3.xml"/><Relationship Id="rId41" Type="http://schemas.openxmlformats.org/officeDocument/2006/relationships/slide" Target="slides/slide15.xml"/><Relationship Id="rId54"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customXml" Target="../customXml/item24.xml"/><Relationship Id="rId32" Type="http://schemas.openxmlformats.org/officeDocument/2006/relationships/slide" Target="slides/slide6.xml"/><Relationship Id="rId37" Type="http://schemas.openxmlformats.org/officeDocument/2006/relationships/slide" Target="slides/slide11.xml"/><Relationship Id="rId40" Type="http://schemas.openxmlformats.org/officeDocument/2006/relationships/slide" Target="slides/slide14.xml"/><Relationship Id="rId45" Type="http://schemas.openxmlformats.org/officeDocument/2006/relationships/slide" Target="slides/slide19.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slide" Target="slides/slide2.xml"/><Relationship Id="rId36" Type="http://schemas.openxmlformats.org/officeDocument/2006/relationships/slide" Target="slides/slide10.xml"/><Relationship Id="rId49" Type="http://schemas.openxmlformats.org/officeDocument/2006/relationships/slide" Target="slides/slide23.xml"/><Relationship Id="rId57" Type="http://schemas.openxmlformats.org/officeDocument/2006/relationships/theme" Target="theme/theme1.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slide" Target="slides/slide5.xml"/><Relationship Id="rId44" Type="http://schemas.openxmlformats.org/officeDocument/2006/relationships/slide" Target="slides/slide18.xml"/><Relationship Id="rId52"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slide" Target="slides/slide1.xml"/><Relationship Id="rId30" Type="http://schemas.openxmlformats.org/officeDocument/2006/relationships/slide" Target="slides/slide4.xml"/><Relationship Id="rId35" Type="http://schemas.openxmlformats.org/officeDocument/2006/relationships/slide" Target="slides/slide9.xml"/><Relationship Id="rId43" Type="http://schemas.openxmlformats.org/officeDocument/2006/relationships/slide" Target="slides/slide17.xml"/><Relationship Id="rId48" Type="http://schemas.openxmlformats.org/officeDocument/2006/relationships/slide" Target="slides/slide22.xml"/><Relationship Id="rId56" Type="http://schemas.openxmlformats.org/officeDocument/2006/relationships/viewProps" Target="viewProps.xml"/><Relationship Id="rId8" Type="http://schemas.openxmlformats.org/officeDocument/2006/relationships/customXml" Target="../customXml/item8.xml"/><Relationship Id="rId51" Type="http://schemas.openxmlformats.org/officeDocument/2006/relationships/slide" Target="slides/slide25.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0086857699488589E-2"/>
          <c:y val="6.1986153232262259E-4"/>
          <c:w val="0.73512397290544862"/>
          <c:h val="0.81659667277107328"/>
        </c:manualLayout>
      </c:layout>
      <c:barChart>
        <c:barDir val="bar"/>
        <c:grouping val="stacked"/>
        <c:varyColors val="0"/>
        <c:ser>
          <c:idx val="0"/>
          <c:order val="0"/>
          <c:tx>
            <c:strRef>
              <c:f>Sheet1!$B$1</c:f>
              <c:strCache>
                <c:ptCount val="1"/>
                <c:pt idx="0">
                  <c:v>Lorem</c:v>
                </c:pt>
              </c:strCache>
            </c:strRef>
          </c:tx>
          <c:spPr>
            <a:solidFill>
              <a:schemeClr val="accent6"/>
            </a:solidFill>
            <a:ln>
              <a:noFill/>
            </a:ln>
            <a:effectLst/>
          </c:spPr>
          <c:invertIfNegative val="0"/>
          <c:cat>
            <c:numRef>
              <c:f>Sheet1!$A$2:$A$4</c:f>
              <c:numCache>
                <c:formatCode>General</c:formatCode>
                <c:ptCount val="3"/>
                <c:pt idx="0">
                  <c:v>2022</c:v>
                </c:pt>
                <c:pt idx="1">
                  <c:v>2021</c:v>
                </c:pt>
                <c:pt idx="2">
                  <c:v>2020</c:v>
                </c:pt>
              </c:numCache>
            </c:numRef>
          </c:cat>
          <c:val>
            <c:numRef>
              <c:f>Sheet1!$B$2:$B$4</c:f>
              <c:numCache>
                <c:formatCode>General</c:formatCode>
                <c:ptCount val="3"/>
                <c:pt idx="0">
                  <c:v>132</c:v>
                </c:pt>
                <c:pt idx="1">
                  <c:v>74</c:v>
                </c:pt>
                <c:pt idx="2">
                  <c:v>46</c:v>
                </c:pt>
              </c:numCache>
            </c:numRef>
          </c:val>
          <c:extLst>
            <c:ext xmlns:c16="http://schemas.microsoft.com/office/drawing/2014/chart" uri="{C3380CC4-5D6E-409C-BE32-E72D297353CC}">
              <c16:uniqueId val="{00000000-F5AA-48C8-9646-C3CF2768C84F}"/>
            </c:ext>
          </c:extLst>
        </c:ser>
        <c:ser>
          <c:idx val="1"/>
          <c:order val="1"/>
          <c:tx>
            <c:strRef>
              <c:f>Sheet1!$C$1</c:f>
              <c:strCache>
                <c:ptCount val="1"/>
                <c:pt idx="0">
                  <c:v>Dolore</c:v>
                </c:pt>
              </c:strCache>
            </c:strRef>
          </c:tx>
          <c:spPr>
            <a:solidFill>
              <a:schemeClr val="accent5"/>
            </a:solidFill>
            <a:ln>
              <a:noFill/>
            </a:ln>
            <a:effectLst/>
          </c:spPr>
          <c:invertIfNegative val="0"/>
          <c:cat>
            <c:numRef>
              <c:f>Sheet1!$A$2:$A$4</c:f>
              <c:numCache>
                <c:formatCode>General</c:formatCode>
                <c:ptCount val="3"/>
                <c:pt idx="0">
                  <c:v>2022</c:v>
                </c:pt>
                <c:pt idx="1">
                  <c:v>2021</c:v>
                </c:pt>
                <c:pt idx="2">
                  <c:v>2020</c:v>
                </c:pt>
              </c:numCache>
            </c:numRef>
          </c:cat>
          <c:val>
            <c:numRef>
              <c:f>Sheet1!$C$2:$C$4</c:f>
              <c:numCache>
                <c:formatCode>General</c:formatCode>
                <c:ptCount val="3"/>
                <c:pt idx="0">
                  <c:v>354</c:v>
                </c:pt>
                <c:pt idx="1">
                  <c:v>198</c:v>
                </c:pt>
                <c:pt idx="2">
                  <c:v>122</c:v>
                </c:pt>
              </c:numCache>
            </c:numRef>
          </c:val>
          <c:extLst>
            <c:ext xmlns:c16="http://schemas.microsoft.com/office/drawing/2014/chart" uri="{C3380CC4-5D6E-409C-BE32-E72D297353CC}">
              <c16:uniqueId val="{00000001-F5AA-48C8-9646-C3CF2768C84F}"/>
            </c:ext>
          </c:extLst>
        </c:ser>
        <c:ser>
          <c:idx val="2"/>
          <c:order val="2"/>
          <c:tx>
            <c:strRef>
              <c:f>Sheet1!$D$1</c:f>
              <c:strCache>
                <c:ptCount val="1"/>
                <c:pt idx="0">
                  <c:v>Es sita</c:v>
                </c:pt>
              </c:strCache>
            </c:strRef>
          </c:tx>
          <c:spPr>
            <a:solidFill>
              <a:schemeClr val="accent4"/>
            </a:solidFill>
            <a:ln>
              <a:noFill/>
            </a:ln>
            <a:effectLst/>
          </c:spPr>
          <c:invertIfNegative val="0"/>
          <c:cat>
            <c:numRef>
              <c:f>Sheet1!$A$2:$A$4</c:f>
              <c:numCache>
                <c:formatCode>General</c:formatCode>
                <c:ptCount val="3"/>
                <c:pt idx="0">
                  <c:v>2022</c:v>
                </c:pt>
                <c:pt idx="1">
                  <c:v>2021</c:v>
                </c:pt>
                <c:pt idx="2">
                  <c:v>2020</c:v>
                </c:pt>
              </c:numCache>
            </c:numRef>
          </c:cat>
          <c:val>
            <c:numRef>
              <c:f>Sheet1!$D$2:$D$4</c:f>
              <c:numCache>
                <c:formatCode>General</c:formatCode>
                <c:ptCount val="3"/>
                <c:pt idx="0">
                  <c:v>254</c:v>
                </c:pt>
                <c:pt idx="1">
                  <c:v>142</c:v>
                </c:pt>
                <c:pt idx="2">
                  <c:v>86</c:v>
                </c:pt>
              </c:numCache>
            </c:numRef>
          </c:val>
          <c:extLst>
            <c:ext xmlns:c16="http://schemas.microsoft.com/office/drawing/2014/chart" uri="{C3380CC4-5D6E-409C-BE32-E72D297353CC}">
              <c16:uniqueId val="{00000002-F5AA-48C8-9646-C3CF2768C84F}"/>
            </c:ext>
          </c:extLst>
        </c:ser>
        <c:dLbls>
          <c:showLegendKey val="0"/>
          <c:showVal val="0"/>
          <c:showCatName val="0"/>
          <c:showSerName val="0"/>
          <c:showPercent val="0"/>
          <c:showBubbleSize val="0"/>
        </c:dLbls>
        <c:gapWidth val="200"/>
        <c:overlap val="100"/>
        <c:axId val="1825843887"/>
        <c:axId val="10883711"/>
      </c:barChart>
      <c:catAx>
        <c:axId val="1825843887"/>
        <c:scaling>
          <c:orientation val="minMax"/>
        </c:scaling>
        <c:delete val="0"/>
        <c:axPos val="l"/>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2100" b="0" i="0" u="none" strike="noStrike" kern="1200" baseline="0">
                <a:solidFill>
                  <a:schemeClr val="bg1"/>
                </a:solidFill>
                <a:latin typeface="Arial" panose="020B0604020202020204" pitchFamily="34" charset="0"/>
                <a:ea typeface="+mn-ea"/>
                <a:cs typeface="+mn-cs"/>
              </a:defRPr>
            </a:pPr>
            <a:endParaRPr lang="nb-NO"/>
          </a:p>
        </c:txPr>
        <c:crossAx val="10883711"/>
        <c:crosses val="autoZero"/>
        <c:auto val="1"/>
        <c:lblAlgn val="ctr"/>
        <c:lblOffset val="100"/>
        <c:noMultiLvlLbl val="0"/>
      </c:catAx>
      <c:valAx>
        <c:axId val="10883711"/>
        <c:scaling>
          <c:orientation val="minMax"/>
        </c:scaling>
        <c:delete val="0"/>
        <c:axPos val="b"/>
        <c:majorGridlines>
          <c:spPr>
            <a:ln w="1587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Arial" panose="020B0604020202020204" pitchFamily="34" charset="0"/>
                <a:ea typeface="+mn-ea"/>
                <a:cs typeface="+mn-cs"/>
              </a:defRPr>
            </a:pPr>
            <a:endParaRPr lang="nb-NO"/>
          </a:p>
        </c:txPr>
        <c:crossAx val="1825843887"/>
        <c:crosses val="autoZero"/>
        <c:crossBetween val="between"/>
        <c:majorUnit val="200"/>
      </c:valAx>
      <c:spPr>
        <a:noFill/>
        <a:ln>
          <a:noFill/>
        </a:ln>
        <a:effectLst/>
      </c:spPr>
    </c:plotArea>
    <c:legend>
      <c:legendPos val="b"/>
      <c:layout>
        <c:manualLayout>
          <c:xMode val="edge"/>
          <c:yMode val="edge"/>
          <c:x val="5.0582208151816077E-2"/>
          <c:y val="0.93588983741761733"/>
          <c:w val="0.35358921629641649"/>
          <c:h val="6.411016258238261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Arial" panose="020B0604020202020204" pitchFamily="34" charset="0"/>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aseline="0">
          <a:solidFill>
            <a:schemeClr val="bg1"/>
          </a:solidFill>
          <a:latin typeface="Arial" panose="020B0604020202020204" pitchFamily="34" charset="0"/>
        </a:defRPr>
      </a:pPr>
      <a:endParaRPr lang="nb-N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47870055894848E-2"/>
          <c:y val="2.0334720517349782E-2"/>
          <c:w val="0.69121654896230755"/>
          <c:h val="0.87160432322385561"/>
        </c:manualLayout>
      </c:layout>
      <c:barChart>
        <c:barDir val="col"/>
        <c:grouping val="stacked"/>
        <c:varyColors val="0"/>
        <c:ser>
          <c:idx val="0"/>
          <c:order val="0"/>
          <c:tx>
            <c:strRef>
              <c:f>Sheet1!$B$1</c:f>
              <c:strCache>
                <c:ptCount val="1"/>
                <c:pt idx="0">
                  <c:v>Lorem</c:v>
                </c:pt>
              </c:strCache>
            </c:strRef>
          </c:tx>
          <c:spPr>
            <a:solidFill>
              <a:schemeClr val="accent6"/>
            </a:solidFill>
            <a:ln>
              <a:noFill/>
            </a:ln>
            <a:effectLst/>
          </c:spPr>
          <c:invertIfNegative val="0"/>
          <c:cat>
            <c:numRef>
              <c:f>Sheet1!$A$2:$A$5</c:f>
              <c:numCache>
                <c:formatCode>General</c:formatCode>
                <c:ptCount val="4"/>
                <c:pt idx="0">
                  <c:v>2020</c:v>
                </c:pt>
                <c:pt idx="1">
                  <c:v>2021</c:v>
                </c:pt>
                <c:pt idx="2">
                  <c:v>2022</c:v>
                </c:pt>
                <c:pt idx="3">
                  <c:v>2023</c:v>
                </c:pt>
              </c:numCache>
            </c:numRef>
          </c:cat>
          <c:val>
            <c:numRef>
              <c:f>Sheet1!$B$2:$B$5</c:f>
              <c:numCache>
                <c:formatCode>General</c:formatCode>
                <c:ptCount val="4"/>
                <c:pt idx="0">
                  <c:v>46</c:v>
                </c:pt>
                <c:pt idx="1">
                  <c:v>74</c:v>
                </c:pt>
                <c:pt idx="2">
                  <c:v>112</c:v>
                </c:pt>
                <c:pt idx="3">
                  <c:v>132</c:v>
                </c:pt>
              </c:numCache>
            </c:numRef>
          </c:val>
          <c:extLst>
            <c:ext xmlns:c16="http://schemas.microsoft.com/office/drawing/2014/chart" uri="{C3380CC4-5D6E-409C-BE32-E72D297353CC}">
              <c16:uniqueId val="{00000000-F762-4F66-BA97-DCC297CA21D5}"/>
            </c:ext>
          </c:extLst>
        </c:ser>
        <c:ser>
          <c:idx val="1"/>
          <c:order val="1"/>
          <c:tx>
            <c:strRef>
              <c:f>Sheet1!$C$1</c:f>
              <c:strCache>
                <c:ptCount val="1"/>
                <c:pt idx="0">
                  <c:v>Dolore</c:v>
                </c:pt>
              </c:strCache>
            </c:strRef>
          </c:tx>
          <c:spPr>
            <a:solidFill>
              <a:schemeClr val="accent5"/>
            </a:solidFill>
            <a:ln>
              <a:noFill/>
            </a:ln>
            <a:effectLst/>
          </c:spPr>
          <c:invertIfNegative val="0"/>
          <c:cat>
            <c:numRef>
              <c:f>Sheet1!$A$2:$A$5</c:f>
              <c:numCache>
                <c:formatCode>General</c:formatCode>
                <c:ptCount val="4"/>
                <c:pt idx="0">
                  <c:v>2020</c:v>
                </c:pt>
                <c:pt idx="1">
                  <c:v>2021</c:v>
                </c:pt>
                <c:pt idx="2">
                  <c:v>2022</c:v>
                </c:pt>
                <c:pt idx="3">
                  <c:v>2023</c:v>
                </c:pt>
              </c:numCache>
            </c:numRef>
          </c:cat>
          <c:val>
            <c:numRef>
              <c:f>Sheet1!$C$2:$C$5</c:f>
              <c:numCache>
                <c:formatCode>General</c:formatCode>
                <c:ptCount val="4"/>
                <c:pt idx="0">
                  <c:v>122</c:v>
                </c:pt>
                <c:pt idx="1">
                  <c:v>198</c:v>
                </c:pt>
                <c:pt idx="2">
                  <c:v>255</c:v>
                </c:pt>
                <c:pt idx="3">
                  <c:v>354</c:v>
                </c:pt>
              </c:numCache>
            </c:numRef>
          </c:val>
          <c:extLst>
            <c:ext xmlns:c16="http://schemas.microsoft.com/office/drawing/2014/chart" uri="{C3380CC4-5D6E-409C-BE32-E72D297353CC}">
              <c16:uniqueId val="{00000001-F762-4F66-BA97-DCC297CA21D5}"/>
            </c:ext>
          </c:extLst>
        </c:ser>
        <c:ser>
          <c:idx val="2"/>
          <c:order val="2"/>
          <c:tx>
            <c:strRef>
              <c:f>Sheet1!$D$1</c:f>
              <c:strCache>
                <c:ptCount val="1"/>
                <c:pt idx="0">
                  <c:v>Es sita</c:v>
                </c:pt>
              </c:strCache>
            </c:strRef>
          </c:tx>
          <c:spPr>
            <a:solidFill>
              <a:schemeClr val="accent4"/>
            </a:solidFill>
            <a:ln>
              <a:noFill/>
            </a:ln>
            <a:effectLst/>
          </c:spPr>
          <c:invertIfNegative val="0"/>
          <c:cat>
            <c:numRef>
              <c:f>Sheet1!$A$2:$A$5</c:f>
              <c:numCache>
                <c:formatCode>General</c:formatCode>
                <c:ptCount val="4"/>
                <c:pt idx="0">
                  <c:v>2020</c:v>
                </c:pt>
                <c:pt idx="1">
                  <c:v>2021</c:v>
                </c:pt>
                <c:pt idx="2">
                  <c:v>2022</c:v>
                </c:pt>
                <c:pt idx="3">
                  <c:v>2023</c:v>
                </c:pt>
              </c:numCache>
            </c:numRef>
          </c:cat>
          <c:val>
            <c:numRef>
              <c:f>Sheet1!$D$2:$D$5</c:f>
              <c:numCache>
                <c:formatCode>General</c:formatCode>
                <c:ptCount val="4"/>
                <c:pt idx="0">
                  <c:v>86</c:v>
                </c:pt>
                <c:pt idx="1">
                  <c:v>142</c:v>
                </c:pt>
                <c:pt idx="2">
                  <c:v>180</c:v>
                </c:pt>
                <c:pt idx="3">
                  <c:v>254</c:v>
                </c:pt>
              </c:numCache>
            </c:numRef>
          </c:val>
          <c:extLst>
            <c:ext xmlns:c16="http://schemas.microsoft.com/office/drawing/2014/chart" uri="{C3380CC4-5D6E-409C-BE32-E72D297353CC}">
              <c16:uniqueId val="{00000002-F762-4F66-BA97-DCC297CA21D5}"/>
            </c:ext>
          </c:extLst>
        </c:ser>
        <c:dLbls>
          <c:showLegendKey val="0"/>
          <c:showVal val="0"/>
          <c:showCatName val="0"/>
          <c:showSerName val="0"/>
          <c:showPercent val="0"/>
          <c:showBubbleSize val="0"/>
        </c:dLbls>
        <c:gapWidth val="400"/>
        <c:overlap val="100"/>
        <c:axId val="1825843887"/>
        <c:axId val="10883711"/>
      </c:barChart>
      <c:catAx>
        <c:axId val="1825843887"/>
        <c:scaling>
          <c:orientation val="minMax"/>
        </c:scaling>
        <c:delete val="0"/>
        <c:axPos val="b"/>
        <c:numFmt formatCode="General" sourceLinked="1"/>
        <c:majorTickMark val="none"/>
        <c:minorTickMark val="none"/>
        <c:tickLblPos val="nextTo"/>
        <c:spPr>
          <a:noFill/>
          <a:ln w="1587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2"/>
                </a:solidFill>
                <a:latin typeface="+mn-lt"/>
                <a:ea typeface="+mn-ea"/>
                <a:cs typeface="+mn-cs"/>
              </a:defRPr>
            </a:pPr>
            <a:endParaRPr lang="nb-NO"/>
          </a:p>
        </c:txPr>
        <c:crossAx val="10883711"/>
        <c:crosses val="autoZero"/>
        <c:auto val="1"/>
        <c:lblAlgn val="ctr"/>
        <c:lblOffset val="100"/>
        <c:noMultiLvlLbl val="0"/>
      </c:catAx>
      <c:valAx>
        <c:axId val="10883711"/>
        <c:scaling>
          <c:orientation val="minMax"/>
          <c:max val="800"/>
        </c:scaling>
        <c:delete val="0"/>
        <c:axPos val="l"/>
        <c:majorGridlines>
          <c:spPr>
            <a:ln w="1587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2"/>
                </a:solidFill>
                <a:latin typeface="+mn-lt"/>
                <a:ea typeface="+mn-ea"/>
                <a:cs typeface="+mn-cs"/>
              </a:defRPr>
            </a:pPr>
            <a:endParaRPr lang="nb-NO"/>
          </a:p>
        </c:txPr>
        <c:crossAx val="1825843887"/>
        <c:crosses val="autoZero"/>
        <c:crossBetween val="between"/>
        <c:majorUnit val="200"/>
      </c:valAx>
      <c:spPr>
        <a:noFill/>
        <a:ln>
          <a:noFill/>
        </a:ln>
        <a:effectLst/>
      </c:spPr>
    </c:plotArea>
    <c:legend>
      <c:legendPos val="r"/>
      <c:layout>
        <c:manualLayout>
          <c:xMode val="edge"/>
          <c:yMode val="edge"/>
          <c:x val="0.85988613899084665"/>
          <c:y val="0.42588976377952759"/>
          <c:w val="0.13872284227039003"/>
          <c:h val="0.20175995283616957"/>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bg2"/>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bg2"/>
          </a:solidFill>
        </a:defRPr>
      </a:pPr>
      <a:endParaRPr lang="nb-NO"/>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967"/>
          </a:xfrm>
          <a:prstGeom prst="rect">
            <a:avLst/>
          </a:prstGeom>
        </p:spPr>
        <p:txBody>
          <a:bodyPr vert="horz" lIns="91440" tIns="45720" rIns="91440" bIns="45720" rtlCol="0"/>
          <a:lstStyle>
            <a:lvl1pPr algn="l">
              <a:defRPr sz="1200"/>
            </a:lvl1pPr>
          </a:lstStyle>
          <a:p>
            <a:endParaRPr lang="nb-NO"/>
          </a:p>
        </p:txBody>
      </p:sp>
      <p:sp>
        <p:nvSpPr>
          <p:cNvPr id="3" name="Date Placeholder 2"/>
          <p:cNvSpPr>
            <a:spLocks noGrp="1"/>
          </p:cNvSpPr>
          <p:nvPr>
            <p:ph type="dt" sz="quarter" idx="1"/>
          </p:nvPr>
        </p:nvSpPr>
        <p:spPr>
          <a:xfrm>
            <a:off x="3849688" y="0"/>
            <a:ext cx="2946400" cy="496967"/>
          </a:xfrm>
          <a:prstGeom prst="rect">
            <a:avLst/>
          </a:prstGeom>
        </p:spPr>
        <p:txBody>
          <a:bodyPr vert="horz" lIns="91440" tIns="45720" rIns="91440" bIns="45720" rtlCol="0"/>
          <a:lstStyle>
            <a:lvl1pPr algn="r">
              <a:defRPr sz="1200"/>
            </a:lvl1pPr>
          </a:lstStyle>
          <a:p>
            <a:fld id="{65F837D7-3BA8-4AE4-88D2-71E7D6EB1844}" type="datetimeFigureOut">
              <a:rPr lang="nb-NO" smtClean="0"/>
              <a:t>10.03.2025</a:t>
            </a:fld>
            <a:endParaRPr lang="nb-NO"/>
          </a:p>
        </p:txBody>
      </p:sp>
      <p:sp>
        <p:nvSpPr>
          <p:cNvPr id="4" name="Footer Placeholder 3"/>
          <p:cNvSpPr>
            <a:spLocks noGrp="1"/>
          </p:cNvSpPr>
          <p:nvPr>
            <p:ph type="ftr" sz="quarter" idx="2"/>
          </p:nvPr>
        </p:nvSpPr>
        <p:spPr>
          <a:xfrm>
            <a:off x="0" y="9431258"/>
            <a:ext cx="2946400" cy="496967"/>
          </a:xfrm>
          <a:prstGeom prst="rect">
            <a:avLst/>
          </a:prstGeom>
        </p:spPr>
        <p:txBody>
          <a:bodyPr vert="horz" lIns="91440" tIns="45720" rIns="91440" bIns="45720" rtlCol="0" anchor="b"/>
          <a:lstStyle>
            <a:lvl1pPr algn="l">
              <a:defRPr sz="1200"/>
            </a:lvl1pPr>
          </a:lstStyle>
          <a:p>
            <a:endParaRPr lang="nb-NO"/>
          </a:p>
        </p:txBody>
      </p:sp>
      <p:sp>
        <p:nvSpPr>
          <p:cNvPr id="5" name="Slide Number Placeholder 4"/>
          <p:cNvSpPr>
            <a:spLocks noGrp="1"/>
          </p:cNvSpPr>
          <p:nvPr>
            <p:ph type="sldNum" sz="quarter" idx="3"/>
          </p:nvPr>
        </p:nvSpPr>
        <p:spPr>
          <a:xfrm>
            <a:off x="3849688" y="9431258"/>
            <a:ext cx="2946400" cy="496967"/>
          </a:xfrm>
          <a:prstGeom prst="rect">
            <a:avLst/>
          </a:prstGeom>
        </p:spPr>
        <p:txBody>
          <a:bodyPr vert="horz" lIns="91440" tIns="45720" rIns="91440" bIns="45720" rtlCol="0" anchor="b"/>
          <a:lstStyle>
            <a:lvl1pPr algn="r">
              <a:defRPr sz="1200"/>
            </a:lvl1pPr>
          </a:lstStyle>
          <a:p>
            <a:fld id="{4B5AE4B4-59C9-4DD4-931F-66CEFBCE657B}" type="slidenum">
              <a:rPr lang="nb-NO" smtClean="0"/>
              <a:t>‹#›</a:t>
            </a:fld>
            <a:endParaRPr lang="nb-NO"/>
          </a:p>
        </p:txBody>
      </p:sp>
    </p:spTree>
    <p:extLst>
      <p:ext uri="{BB962C8B-B14F-4D97-AF65-F5344CB8AC3E}">
        <p14:creationId xmlns:p14="http://schemas.microsoft.com/office/powerpoint/2010/main" val="23826786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136"/>
          </a:xfrm>
          <a:prstGeom prst="rect">
            <a:avLst/>
          </a:prstGeom>
        </p:spPr>
        <p:txBody>
          <a:bodyPr vert="horz" lIns="91440" tIns="45720" rIns="91440" bIns="45720" rtlCol="0"/>
          <a:lstStyle>
            <a:lvl1pPr algn="l">
              <a:defRPr sz="1200"/>
            </a:lvl1pPr>
          </a:lstStyle>
          <a:p>
            <a:endParaRPr lang="nb-NO"/>
          </a:p>
        </p:txBody>
      </p:sp>
      <p:sp>
        <p:nvSpPr>
          <p:cNvPr id="3" name="Date Placeholder 2"/>
          <p:cNvSpPr>
            <a:spLocks noGrp="1"/>
          </p:cNvSpPr>
          <p:nvPr>
            <p:ph type="dt" idx="1"/>
          </p:nvPr>
        </p:nvSpPr>
        <p:spPr>
          <a:xfrm>
            <a:off x="3850444" y="0"/>
            <a:ext cx="2945659" cy="498136"/>
          </a:xfrm>
          <a:prstGeom prst="rect">
            <a:avLst/>
          </a:prstGeom>
        </p:spPr>
        <p:txBody>
          <a:bodyPr vert="horz" lIns="91440" tIns="45720" rIns="91440" bIns="45720" rtlCol="0"/>
          <a:lstStyle>
            <a:lvl1pPr algn="r">
              <a:defRPr sz="1200"/>
            </a:lvl1pPr>
          </a:lstStyle>
          <a:p>
            <a:fld id="{286FF9FF-7280-4963-B8BE-480F849A02B0}" type="datetimeFigureOut">
              <a:rPr lang="nb-NO" smtClean="0"/>
              <a:t>10.03.2025</a:t>
            </a:fld>
            <a:endParaRPr lang="nb-NO"/>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b-NO"/>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6" name="Footer Placeholder 5"/>
          <p:cNvSpPr>
            <a:spLocks noGrp="1"/>
          </p:cNvSpPr>
          <p:nvPr>
            <p:ph type="ftr" sz="quarter" idx="4"/>
          </p:nvPr>
        </p:nvSpPr>
        <p:spPr>
          <a:xfrm>
            <a:off x="1" y="9430092"/>
            <a:ext cx="2945659" cy="498135"/>
          </a:xfrm>
          <a:prstGeom prst="rect">
            <a:avLst/>
          </a:prstGeom>
        </p:spPr>
        <p:txBody>
          <a:bodyPr vert="horz" lIns="91440" tIns="45720" rIns="91440" bIns="45720" rtlCol="0" anchor="b"/>
          <a:lstStyle>
            <a:lvl1pPr algn="l">
              <a:defRPr sz="1200"/>
            </a:lvl1pPr>
          </a:lstStyle>
          <a:p>
            <a:endParaRPr lang="nb-NO"/>
          </a:p>
        </p:txBody>
      </p:sp>
      <p:sp>
        <p:nvSpPr>
          <p:cNvPr id="7" name="Slide Number Placeholder 6"/>
          <p:cNvSpPr>
            <a:spLocks noGrp="1"/>
          </p:cNvSpPr>
          <p:nvPr>
            <p:ph type="sldNum" sz="quarter" idx="5"/>
          </p:nvPr>
        </p:nvSpPr>
        <p:spPr>
          <a:xfrm>
            <a:off x="3850444" y="9430092"/>
            <a:ext cx="2945659" cy="498135"/>
          </a:xfrm>
          <a:prstGeom prst="rect">
            <a:avLst/>
          </a:prstGeom>
        </p:spPr>
        <p:txBody>
          <a:bodyPr vert="horz" lIns="91440" tIns="45720" rIns="91440" bIns="45720" rtlCol="0" anchor="b"/>
          <a:lstStyle>
            <a:lvl1pPr algn="r">
              <a:defRPr sz="1200"/>
            </a:lvl1pPr>
          </a:lstStyle>
          <a:p>
            <a:fld id="{F4413F5E-F5F9-4B2A-83F3-00FD708F54ED}" type="slidenum">
              <a:rPr lang="nb-NO" smtClean="0"/>
              <a:t>‹#›</a:t>
            </a:fld>
            <a:endParaRPr lang="nb-NO"/>
          </a:p>
        </p:txBody>
      </p:sp>
    </p:spTree>
    <p:extLst>
      <p:ext uri="{BB962C8B-B14F-4D97-AF65-F5344CB8AC3E}">
        <p14:creationId xmlns:p14="http://schemas.microsoft.com/office/powerpoint/2010/main" val="104107647"/>
      </p:ext>
    </p:extLst>
  </p:cSld>
  <p:clrMap bg1="lt1" tx1="dk1" bg2="lt2" tx2="dk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mn-ea"/>
        <a:cs typeface="+mn-cs"/>
      </a:defRPr>
    </a:lvl1pPr>
    <a:lvl2pPr marL="609585" algn="l" defTabSz="1219170" rtl="0" eaLnBrk="1" latinLnBrk="0" hangingPunct="1">
      <a:defRPr sz="1600" kern="1200">
        <a:solidFill>
          <a:schemeClr val="tx1"/>
        </a:solidFill>
        <a:latin typeface="+mn-lt"/>
        <a:ea typeface="+mn-ea"/>
        <a:cs typeface="+mn-cs"/>
      </a:defRPr>
    </a:lvl2pPr>
    <a:lvl3pPr marL="1219170" algn="l" defTabSz="1219170" rtl="0" eaLnBrk="1" latinLnBrk="0" hangingPunct="1">
      <a:defRPr sz="1600" kern="1200">
        <a:solidFill>
          <a:schemeClr val="tx1"/>
        </a:solidFill>
        <a:latin typeface="+mn-lt"/>
        <a:ea typeface="+mn-ea"/>
        <a:cs typeface="+mn-cs"/>
      </a:defRPr>
    </a:lvl3pPr>
    <a:lvl4pPr marL="1828754" algn="l" defTabSz="1219170" rtl="0" eaLnBrk="1" latinLnBrk="0" hangingPunct="1">
      <a:defRPr sz="1600" kern="1200">
        <a:solidFill>
          <a:schemeClr val="tx1"/>
        </a:solidFill>
        <a:latin typeface="+mn-lt"/>
        <a:ea typeface="+mn-ea"/>
        <a:cs typeface="+mn-cs"/>
      </a:defRPr>
    </a:lvl4pPr>
    <a:lvl5pPr marL="2438339" algn="l" defTabSz="1219170" rtl="0" eaLnBrk="1" latinLnBrk="0" hangingPunct="1">
      <a:defRPr sz="1600" kern="1200">
        <a:solidFill>
          <a:schemeClr val="tx1"/>
        </a:solidFill>
        <a:latin typeface="+mn-lt"/>
        <a:ea typeface="+mn-ea"/>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F4413F5E-F5F9-4B2A-83F3-00FD708F54ED}" type="slidenum">
              <a:rPr lang="nb-NO" smtClean="0"/>
              <a:t>1</a:t>
            </a:fld>
            <a:endParaRPr lang="nb-NO" dirty="0"/>
          </a:p>
        </p:txBody>
      </p:sp>
    </p:spTree>
    <p:extLst>
      <p:ext uri="{BB962C8B-B14F-4D97-AF65-F5344CB8AC3E}">
        <p14:creationId xmlns:p14="http://schemas.microsoft.com/office/powerpoint/2010/main" val="101855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4413F5E-F5F9-4B2A-83F3-00FD708F54ED}" type="slidenum">
              <a:rPr lang="nb-NO" smtClean="0"/>
              <a:t>13</a:t>
            </a:fld>
            <a:endParaRPr lang="nb-NO"/>
          </a:p>
        </p:txBody>
      </p:sp>
    </p:spTree>
    <p:extLst>
      <p:ext uri="{BB962C8B-B14F-4D97-AF65-F5344CB8AC3E}">
        <p14:creationId xmlns:p14="http://schemas.microsoft.com/office/powerpoint/2010/main" val="2342296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r>
              <a:rPr lang="en-US" b="1" noProof="0"/>
              <a:t>Notice </a:t>
            </a:r>
            <a:fld id="{84EE17C3-51E0-4A9C-B3A8-E6548E6A9E95}" type="slidenum">
              <a:rPr lang="en-US" noProof="0" smtClean="0"/>
              <a:pPr/>
              <a:t>15</a:t>
            </a:fld>
            <a:endParaRPr lang="en-US" noProof="0"/>
          </a:p>
        </p:txBody>
      </p:sp>
    </p:spTree>
    <p:extLst>
      <p:ext uri="{BB962C8B-B14F-4D97-AF65-F5344CB8AC3E}">
        <p14:creationId xmlns:p14="http://schemas.microsoft.com/office/powerpoint/2010/main" val="903376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4413F5E-F5F9-4B2A-83F3-00FD708F54ED}" type="slidenum">
              <a:rPr lang="nb-NO" smtClean="0"/>
              <a:t>20</a:t>
            </a:fld>
            <a:endParaRPr lang="nb-NO"/>
          </a:p>
        </p:txBody>
      </p:sp>
    </p:spTree>
    <p:extLst>
      <p:ext uri="{BB962C8B-B14F-4D97-AF65-F5344CB8AC3E}">
        <p14:creationId xmlns:p14="http://schemas.microsoft.com/office/powerpoint/2010/main" val="7301950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2413" y="739775"/>
            <a:ext cx="6337300" cy="356393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r>
              <a:rPr lang="de-DE">
                <a:latin typeface="Arial" pitchFamily="34" charset="0"/>
              </a:rPr>
              <a:t>Notes </a:t>
            </a:r>
            <a:fld id="{AD141568-5488-4AC9-B82D-9F5CE1225E2A}" type="slidenum">
              <a:rPr lang="de-DE" smtClean="0">
                <a:latin typeface="Arial" pitchFamily="34" charset="0"/>
              </a:rPr>
              <a:pPr/>
              <a:t>21</a:t>
            </a:fld>
            <a:endParaRPr lang="de-DE">
              <a:latin typeface="Arial" pitchFamily="34" charset="0"/>
            </a:endParaRPr>
          </a:p>
        </p:txBody>
      </p:sp>
    </p:spTree>
    <p:extLst>
      <p:ext uri="{BB962C8B-B14F-4D97-AF65-F5344CB8AC3E}">
        <p14:creationId xmlns:p14="http://schemas.microsoft.com/office/powerpoint/2010/main" val="2590509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4413F5E-F5F9-4B2A-83F3-00FD708F54ED}" type="slidenum">
              <a:rPr lang="nb-NO" smtClean="0"/>
              <a:t>22</a:t>
            </a:fld>
            <a:endParaRPr lang="nb-NO"/>
          </a:p>
        </p:txBody>
      </p:sp>
    </p:spTree>
    <p:extLst>
      <p:ext uri="{BB962C8B-B14F-4D97-AF65-F5344CB8AC3E}">
        <p14:creationId xmlns:p14="http://schemas.microsoft.com/office/powerpoint/2010/main" val="1915267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a:p>
        </p:txBody>
      </p:sp>
      <p:sp>
        <p:nvSpPr>
          <p:cNvPr id="4" name="Slide Number Placeholder 3"/>
          <p:cNvSpPr>
            <a:spLocks noGrp="1"/>
          </p:cNvSpPr>
          <p:nvPr>
            <p:ph type="sldNum" sz="quarter" idx="5"/>
          </p:nvPr>
        </p:nvSpPr>
        <p:spPr/>
        <p:txBody>
          <a:bodyPr/>
          <a:lstStyle/>
          <a:p>
            <a:fld id="{F4413F5E-F5F9-4B2A-83F3-00FD708F54ED}" type="slidenum">
              <a:rPr lang="nb-NO" smtClean="0"/>
              <a:t>23</a:t>
            </a:fld>
            <a:endParaRPr lang="nb-NO"/>
          </a:p>
        </p:txBody>
      </p:sp>
    </p:spTree>
    <p:extLst>
      <p:ext uri="{BB962C8B-B14F-4D97-AF65-F5344CB8AC3E}">
        <p14:creationId xmlns:p14="http://schemas.microsoft.com/office/powerpoint/2010/main" val="415753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a:p>
        </p:txBody>
      </p:sp>
      <p:sp>
        <p:nvSpPr>
          <p:cNvPr id="4" name="Slide Number Placeholder 3"/>
          <p:cNvSpPr>
            <a:spLocks noGrp="1"/>
          </p:cNvSpPr>
          <p:nvPr>
            <p:ph type="sldNum" sz="quarter" idx="5"/>
          </p:nvPr>
        </p:nvSpPr>
        <p:spPr/>
        <p:txBody>
          <a:bodyPr/>
          <a:lstStyle/>
          <a:p>
            <a:fld id="{F4413F5E-F5F9-4B2A-83F3-00FD708F54ED}" type="slidenum">
              <a:rPr lang="nb-NO" smtClean="0"/>
              <a:t>24</a:t>
            </a:fld>
            <a:endParaRPr lang="nb-NO"/>
          </a:p>
        </p:txBody>
      </p:sp>
    </p:spTree>
    <p:extLst>
      <p:ext uri="{BB962C8B-B14F-4D97-AF65-F5344CB8AC3E}">
        <p14:creationId xmlns:p14="http://schemas.microsoft.com/office/powerpoint/2010/main" val="152169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4413F5E-F5F9-4B2A-83F3-00FD708F54ED}" type="slidenum">
              <a:rPr lang="nb-NO" smtClean="0"/>
              <a:t>25</a:t>
            </a:fld>
            <a:endParaRPr lang="nb-NO"/>
          </a:p>
        </p:txBody>
      </p:sp>
    </p:spTree>
    <p:extLst>
      <p:ext uri="{BB962C8B-B14F-4D97-AF65-F5344CB8AC3E}">
        <p14:creationId xmlns:p14="http://schemas.microsoft.com/office/powerpoint/2010/main" val="20858944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1.xml"/><Relationship Id="rId1" Type="http://schemas.openxmlformats.org/officeDocument/2006/relationships/customXml" Target="../../customXml/item6.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2.xml"/><Relationship Id="rId1" Type="http://schemas.openxmlformats.org/officeDocument/2006/relationships/customXml" Target="../../customXml/item7.xml"/><Relationship Id="rId6" Type="http://schemas.openxmlformats.org/officeDocument/2006/relationships/image" Target="../media/image7.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customXml" Target="../../customXml/item20.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4.xml"/><Relationship Id="rId1" Type="http://schemas.openxmlformats.org/officeDocument/2006/relationships/customXml" Target="../../customXml/item22.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5.xml"/><Relationship Id="rId1" Type="http://schemas.openxmlformats.org/officeDocument/2006/relationships/customXml" Target="../../customXml/item24.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6.xml"/><Relationship Id="rId1" Type="http://schemas.openxmlformats.org/officeDocument/2006/relationships/customXml" Target="../../customXml/item4.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7.xml"/><Relationship Id="rId1" Type="http://schemas.openxmlformats.org/officeDocument/2006/relationships/customXml" Target="../../customXml/item25.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8.xml"/><Relationship Id="rId1" Type="http://schemas.openxmlformats.org/officeDocument/2006/relationships/customXml" Target="../../customXml/item18.xml"/><Relationship Id="rId6" Type="http://schemas.openxmlformats.org/officeDocument/2006/relationships/image" Target="../media/image7.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9.xml"/><Relationship Id="rId1" Type="http://schemas.openxmlformats.org/officeDocument/2006/relationships/customXml" Target="../../customXml/item12.xml"/><Relationship Id="rId6" Type="http://schemas.openxmlformats.org/officeDocument/2006/relationships/image" Target="../media/image1.emf"/><Relationship Id="rId5" Type="http://schemas.openxmlformats.org/officeDocument/2006/relationships/oleObject" Target="../embeddings/oleObject2.bin"/><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0.xml"/><Relationship Id="rId1" Type="http://schemas.openxmlformats.org/officeDocument/2006/relationships/customXml" Target="../../customXml/item23.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1.xml"/><Relationship Id="rId1" Type="http://schemas.openxmlformats.org/officeDocument/2006/relationships/customXml" Target="../../customXml/item14.xml"/><Relationship Id="rId6" Type="http://schemas.openxmlformats.org/officeDocument/2006/relationships/image" Target="../media/image8.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2.xml"/><Relationship Id="rId1" Type="http://schemas.openxmlformats.org/officeDocument/2006/relationships/customXml" Target="../../customXml/item13.xml"/><Relationship Id="rId6" Type="http://schemas.openxmlformats.org/officeDocument/2006/relationships/image" Target="../media/image6.jpe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3.xml"/><Relationship Id="rId1" Type="http://schemas.openxmlformats.org/officeDocument/2006/relationships/customXml" Target="../../customXml/item19.xml"/><Relationship Id="rId6" Type="http://schemas.openxmlformats.org/officeDocument/2006/relationships/image" Target="../media/image8.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4.xml"/><Relationship Id="rId1" Type="http://schemas.openxmlformats.org/officeDocument/2006/relationships/customXml" Target="../../customXml/item5.xml"/><Relationship Id="rId6" Type="http://schemas.openxmlformats.org/officeDocument/2006/relationships/image" Target="../media/image7.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5.xml"/><Relationship Id="rId1" Type="http://schemas.openxmlformats.org/officeDocument/2006/relationships/customXml" Target="../../customXml/item8.xml"/><Relationship Id="rId6" Type="http://schemas.openxmlformats.org/officeDocument/2006/relationships/image" Target="../media/image8.png"/><Relationship Id="rId5" Type="http://schemas.openxmlformats.org/officeDocument/2006/relationships/image" Target="../media/image1.emf"/><Relationship Id="rId4" Type="http://schemas.openxmlformats.org/officeDocument/2006/relationships/oleObject" Target="../embeddings/oleObject2.bin"/></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_1">
    <p:bg>
      <p:bgPr>
        <a:gradFill flip="none" rotWithShape="1">
          <a:gsLst>
            <a:gs pos="99000">
              <a:schemeClr val="accent1"/>
            </a:gs>
            <a:gs pos="0">
              <a:schemeClr val="tx2"/>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1816229"/>
            <a:ext cx="9144000" cy="2241263"/>
          </a:xfrm>
          <a:prstGeom prst="rect">
            <a:avLst/>
          </a:prstGeom>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4149567"/>
            <a:ext cx="9144000" cy="1655763"/>
          </a:xfrm>
          <a:prstGeom prst="rect">
            <a:avLst/>
          </a:prstGeom>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dirty="0"/>
              <a:t>Click to edit Master subtitle style</a:t>
            </a:r>
            <a:endParaRPr lang="nb-NO" dirty="0"/>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pic>
        <p:nvPicPr>
          <p:cNvPr id="6" name="Graphic 5">
            <a:extLst>
              <a:ext uri="{FF2B5EF4-FFF2-40B4-BE49-F238E27FC236}">
                <a16:creationId xmlns:a16="http://schemas.microsoft.com/office/drawing/2014/main" id="{A73FD3AA-FE69-8A5D-E8CE-5FF1B2F2E83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108527">
            <a:off x="5347109" y="1455938"/>
            <a:ext cx="6855615" cy="6855615"/>
          </a:xfrm>
          <a:prstGeom prst="rect">
            <a:avLst/>
          </a:prstGeom>
        </p:spPr>
      </p:pic>
      <p:pic>
        <p:nvPicPr>
          <p:cNvPr id="8" name="Picture 7" descr="A picture containing text, clipart&#10;&#10;Description automatically generated">
            <a:extLst>
              <a:ext uri="{FF2B5EF4-FFF2-40B4-BE49-F238E27FC236}">
                <a16:creationId xmlns:a16="http://schemas.microsoft.com/office/drawing/2014/main" id="{5F697DEE-7197-84A9-51DB-7D2503EC34AE}"/>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695250" y="459247"/>
            <a:ext cx="2871248" cy="571915"/>
          </a:xfrm>
          <a:prstGeom prst="rect">
            <a:avLst/>
          </a:prstGeom>
        </p:spPr>
      </p:pic>
    </p:spTree>
    <p:extLst>
      <p:ext uri="{BB962C8B-B14F-4D97-AF65-F5344CB8AC3E}">
        <p14:creationId xmlns:p14="http://schemas.microsoft.com/office/powerpoint/2010/main" val="2277314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_2">
    <p:bg>
      <p:bgPr>
        <a:solidFill>
          <a:schemeClr val="accent1"/>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1816229"/>
            <a:ext cx="9144000" cy="2241263"/>
          </a:xfrm>
          <a:prstGeom prst="rect">
            <a:avLst/>
          </a:prstGeom>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4149567"/>
            <a:ext cx="9144000" cy="1655763"/>
          </a:xfrm>
          <a:prstGeom prst="rect">
            <a:avLst/>
          </a:prstGeom>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dirty="0"/>
              <a:t>Click to edit Master subtitle style</a:t>
            </a:r>
            <a:endParaRPr lang="nb-NO" dirty="0"/>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pic>
        <p:nvPicPr>
          <p:cNvPr id="6" name="Graphic 5">
            <a:extLst>
              <a:ext uri="{FF2B5EF4-FFF2-40B4-BE49-F238E27FC236}">
                <a16:creationId xmlns:a16="http://schemas.microsoft.com/office/drawing/2014/main" id="{A73FD3AA-FE69-8A5D-E8CE-5FF1B2F2E83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108527">
            <a:off x="5347109" y="1455938"/>
            <a:ext cx="6855615" cy="6855615"/>
          </a:xfrm>
          <a:prstGeom prst="rect">
            <a:avLst/>
          </a:prstGeom>
        </p:spPr>
      </p:pic>
      <p:pic>
        <p:nvPicPr>
          <p:cNvPr id="7" name="Picture 6" descr="A picture containing text, clipart&#10;&#10;Description automatically generated">
            <a:extLst>
              <a:ext uri="{FF2B5EF4-FFF2-40B4-BE49-F238E27FC236}">
                <a16:creationId xmlns:a16="http://schemas.microsoft.com/office/drawing/2014/main" id="{5E778B73-1294-A63B-705B-DB14FED6CD62}"/>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695250" y="459247"/>
            <a:ext cx="2871248" cy="571915"/>
          </a:xfrm>
          <a:prstGeom prst="rect">
            <a:avLst/>
          </a:prstGeom>
        </p:spPr>
      </p:pic>
    </p:spTree>
    <p:extLst>
      <p:ext uri="{BB962C8B-B14F-4D97-AF65-F5344CB8AC3E}">
        <p14:creationId xmlns:p14="http://schemas.microsoft.com/office/powerpoint/2010/main" val="2903457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5CA99FF3-0674-CDB1-2B5F-63EF91B13F15}"/>
              </a:ext>
            </a:extLst>
          </p:cNvPr>
          <p:cNvSpPr/>
          <p:nvPr userDrawn="1"/>
        </p:nvSpPr>
        <p:spPr>
          <a:xfrm>
            <a:off x="1" y="0"/>
            <a:ext cx="12192000" cy="6858000"/>
          </a:xfrm>
          <a:prstGeom prst="rect">
            <a:avLst/>
          </a:prstGeom>
          <a:solidFill>
            <a:schemeClr val="tx1">
              <a:alpha val="30000"/>
            </a:schemeClr>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sz="1200">
              <a:solidFill>
                <a:schemeClr val="bg1"/>
              </a:solidFill>
            </a:endParaRPr>
          </a:p>
        </p:txBody>
      </p:sp>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3212969"/>
            <a:ext cx="9144000" cy="844523"/>
          </a:xfrm>
          <a:prstGeom prst="rect">
            <a:avLst/>
          </a:prstGeom>
          <a:noFill/>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4149567"/>
            <a:ext cx="9144000" cy="1655763"/>
          </a:xfrm>
          <a:prstGeom prst="rect">
            <a:avLst/>
          </a:prstGeom>
          <a:noFill/>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dirty="0"/>
              <a:t>Click to edit Master subtitle style</a:t>
            </a:r>
            <a:endParaRPr lang="nb-NO" dirty="0"/>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pic>
        <p:nvPicPr>
          <p:cNvPr id="4" name="Picture 3" descr="A picture containing text, clipart&#10;&#10;Description automatically generated">
            <a:extLst>
              <a:ext uri="{FF2B5EF4-FFF2-40B4-BE49-F238E27FC236}">
                <a16:creationId xmlns:a16="http://schemas.microsoft.com/office/drawing/2014/main" id="{B1B1F556-E1E9-344F-ABFC-94A6B287A844}"/>
              </a:ext>
            </a:extLst>
          </p:cNvPr>
          <p:cNvPicPr>
            <a:picLocks noGrp="1" noRot="1" noChangeAspect="1" noMove="1" noResize="1" noEditPoints="1" noAdjustHandles="1" noChangeArrowheads="1" noChangeShapeType="1" noCrop="1"/>
          </p:cNvPicPr>
          <p:nvPr userDrawn="1"/>
        </p:nvPicPr>
        <p:blipFill>
          <a:blip r:embed="rId3" cstate="print">
            <a:extLst>
              <a:ext uri="{28A0092B-C50C-407E-A947-70E740481C1C}">
                <a14:useLocalDpi xmlns:a14="http://schemas.microsoft.com/office/drawing/2010/main"/>
              </a:ext>
            </a:extLst>
          </a:blip>
          <a:stretch>
            <a:fillRect/>
          </a:stretch>
        </p:blipFill>
        <p:spPr>
          <a:xfrm>
            <a:off x="695250" y="459247"/>
            <a:ext cx="2871248" cy="571915"/>
          </a:xfrm>
          <a:prstGeom prst="rect">
            <a:avLst/>
          </a:prstGeom>
        </p:spPr>
      </p:pic>
    </p:spTree>
    <p:extLst>
      <p:ext uri="{BB962C8B-B14F-4D97-AF65-F5344CB8AC3E}">
        <p14:creationId xmlns:p14="http://schemas.microsoft.com/office/powerpoint/2010/main" val="200808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are tittel_hvit">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lIns="0">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pic>
        <p:nvPicPr>
          <p:cNvPr id="2" name="Logo">
            <a:extLst>
              <a:ext uri="{FF2B5EF4-FFF2-40B4-BE49-F238E27FC236}">
                <a16:creationId xmlns:a16="http://schemas.microsoft.com/office/drawing/2014/main" id="{273BD07E-3DD3-418A-DC47-FCCAD4E22B5B}"/>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3" name="Text Placeholder 15">
            <a:extLst>
              <a:ext uri="{FF2B5EF4-FFF2-40B4-BE49-F238E27FC236}">
                <a16:creationId xmlns:a16="http://schemas.microsoft.com/office/drawing/2014/main" id="{211F4BB7-4D48-D596-FDD4-991DAE86E2DF}"/>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Tree>
    <p:custDataLst>
      <p:custData r:id="rId1"/>
    </p:custDataLst>
    <p:extLst>
      <p:ext uri="{BB962C8B-B14F-4D97-AF65-F5344CB8AC3E}">
        <p14:creationId xmlns:p14="http://schemas.microsoft.com/office/powerpoint/2010/main" val="30088137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are tittel_lilla_1">
    <p:bg>
      <p:bgPr>
        <a:gradFill>
          <a:gsLst>
            <a:gs pos="100000">
              <a:schemeClr val="accent1"/>
            </a:gs>
            <a:gs pos="0">
              <a:schemeClr val="tx2"/>
            </a:gs>
          </a:gsLst>
          <a:path path="circle">
            <a:fillToRect r="100000" b="100000"/>
          </a:path>
        </a:gradFill>
        <a:effectLst/>
      </p:bgPr>
    </p:bg>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454301D7-0E74-A710-1805-6A0BAA22EA85}"/>
              </a:ext>
            </a:extLst>
          </p:cNvPr>
          <p:cNvSpPr>
            <a:spLocks noGrp="1" noRot="1" noMove="1" noResize="1" noEditPoints="1" noAdjustHandles="1" noChangeArrowheads="1" noChangeShapeType="1"/>
          </p:cNvSpPr>
          <p:nvPr>
            <p:ph sz="quarter" idx="14" hasCustomPrompt="1"/>
          </p:nvPr>
        </p:nvSpPr>
        <p:spPr>
          <a:xfrm>
            <a:off x="312738" y="296863"/>
            <a:ext cx="9678987" cy="477054"/>
          </a:xfrm>
          <a:prstGeom prst="rect">
            <a:avLst/>
          </a:prstGeom>
        </p:spPr>
        <p:txBody>
          <a:bodyPr>
            <a:spAutoFit/>
          </a:bodyPr>
          <a:lstStyle>
            <a:lvl1pPr marL="0" indent="0">
              <a:buNone/>
              <a:defRPr sz="2500" b="1">
                <a:solidFill>
                  <a:schemeClr val="bg1"/>
                </a:solidFill>
                <a:latin typeface="+mj-lt"/>
              </a:defRPr>
            </a:lvl1pPr>
          </a:lstStyle>
          <a:p>
            <a:pPr lvl="0"/>
            <a:r>
              <a:rPr lang="en-GB" dirty="0" err="1"/>
              <a:t>Klikk</a:t>
            </a:r>
            <a:r>
              <a:rPr lang="en-GB" dirty="0"/>
              <a:t> for å </a:t>
            </a:r>
            <a:r>
              <a:rPr lang="en-GB" dirty="0" err="1"/>
              <a:t>redigere</a:t>
            </a:r>
            <a:r>
              <a:rPr lang="en-GB" dirty="0"/>
              <a:t> </a:t>
            </a:r>
            <a:r>
              <a:rPr lang="en-GB" dirty="0" err="1"/>
              <a:t>tittel</a:t>
            </a:r>
            <a:endParaRPr lang="en-GB" dirty="0"/>
          </a:p>
        </p:txBody>
      </p:sp>
      <p:sp>
        <p:nvSpPr>
          <p:cNvPr id="15" name="Text Placeholder 15">
            <a:extLst>
              <a:ext uri="{FF2B5EF4-FFF2-40B4-BE49-F238E27FC236}">
                <a16:creationId xmlns:a16="http://schemas.microsoft.com/office/drawing/2014/main" id="{45B42C58-1315-6034-D971-C9CE16AF19E3}"/>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16" name="Plassholder for lysbildenummer 5">
            <a:extLst>
              <a:ext uri="{FF2B5EF4-FFF2-40B4-BE49-F238E27FC236}">
                <a16:creationId xmlns:a16="http://schemas.microsoft.com/office/drawing/2014/main" id="{AE2D2BF4-CAAD-5FFE-5A21-066AEFA133FD}"/>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pic>
        <p:nvPicPr>
          <p:cNvPr id="3" name="Picture 2" descr="A picture containing text, clipart&#10;&#10;Description automatically generated">
            <a:extLst>
              <a:ext uri="{FF2B5EF4-FFF2-40B4-BE49-F238E27FC236}">
                <a16:creationId xmlns:a16="http://schemas.microsoft.com/office/drawing/2014/main" id="{A1975611-B8E6-5411-7AE2-479E371A6B80}"/>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154269132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are tittel_lilla_2">
    <p:bg>
      <p:bgPr>
        <a:solidFill>
          <a:schemeClr val="accent1"/>
        </a:solidFill>
        <a:effectLst/>
      </p:bgPr>
    </p:bg>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454301D7-0E74-A710-1805-6A0BAA22EA85}"/>
              </a:ext>
            </a:extLst>
          </p:cNvPr>
          <p:cNvSpPr>
            <a:spLocks noGrp="1" noRot="1" noMove="1" noResize="1" noEditPoints="1" noAdjustHandles="1" noChangeArrowheads="1" noChangeShapeType="1"/>
          </p:cNvSpPr>
          <p:nvPr>
            <p:ph sz="quarter" idx="14" hasCustomPrompt="1"/>
          </p:nvPr>
        </p:nvSpPr>
        <p:spPr>
          <a:xfrm>
            <a:off x="312738" y="296863"/>
            <a:ext cx="9678987" cy="477054"/>
          </a:xfrm>
          <a:prstGeom prst="rect">
            <a:avLst/>
          </a:prstGeom>
        </p:spPr>
        <p:txBody>
          <a:bodyPr>
            <a:spAutoFit/>
          </a:bodyPr>
          <a:lstStyle>
            <a:lvl1pPr marL="0" indent="0">
              <a:buNone/>
              <a:defRPr sz="2500" b="1">
                <a:solidFill>
                  <a:schemeClr val="bg1"/>
                </a:solidFill>
                <a:latin typeface="+mj-lt"/>
              </a:defRPr>
            </a:lvl1pPr>
          </a:lstStyle>
          <a:p>
            <a:pPr lvl="0"/>
            <a:r>
              <a:rPr lang="en-GB" dirty="0" err="1"/>
              <a:t>Klikk</a:t>
            </a:r>
            <a:r>
              <a:rPr lang="en-GB" dirty="0"/>
              <a:t> for å </a:t>
            </a:r>
            <a:r>
              <a:rPr lang="en-GB" dirty="0" err="1"/>
              <a:t>redigere</a:t>
            </a:r>
            <a:r>
              <a:rPr lang="en-GB" dirty="0"/>
              <a:t> </a:t>
            </a:r>
            <a:r>
              <a:rPr lang="en-GB" dirty="0" err="1"/>
              <a:t>tittel</a:t>
            </a:r>
            <a:endParaRPr lang="en-GB" dirty="0"/>
          </a:p>
        </p:txBody>
      </p:sp>
      <p:sp>
        <p:nvSpPr>
          <p:cNvPr id="15" name="Text Placeholder 15">
            <a:extLst>
              <a:ext uri="{FF2B5EF4-FFF2-40B4-BE49-F238E27FC236}">
                <a16:creationId xmlns:a16="http://schemas.microsoft.com/office/drawing/2014/main" id="{45B42C58-1315-6034-D971-C9CE16AF19E3}"/>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2" name="Plassholder for lysbildenummer 5">
            <a:extLst>
              <a:ext uri="{FF2B5EF4-FFF2-40B4-BE49-F238E27FC236}">
                <a16:creationId xmlns:a16="http://schemas.microsoft.com/office/drawing/2014/main" id="{41D184F3-C173-2C2B-A3DA-1FF36C95CE28}"/>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pic>
        <p:nvPicPr>
          <p:cNvPr id="4" name="Picture 3" descr="A picture containing text, clipart&#10;&#10;Description automatically generated">
            <a:extLst>
              <a:ext uri="{FF2B5EF4-FFF2-40B4-BE49-F238E27FC236}">
                <a16:creationId xmlns:a16="http://schemas.microsoft.com/office/drawing/2014/main" id="{E71511D5-A9FD-FCC0-32BA-558AE3425A23}"/>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63635143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are tittel bildebakg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C0C64FF-109D-FF1F-494F-3AD583130458}"/>
              </a:ext>
            </a:extLst>
          </p:cNvPr>
          <p:cNvSpPr>
            <a:spLocks noGrp="1"/>
          </p:cNvSpPr>
          <p:nvPr>
            <p:ph type="pic" sz="quarter" idx="11" hasCustomPrompt="1"/>
          </p:nvPr>
        </p:nvSpPr>
        <p:spPr>
          <a:xfrm>
            <a:off x="0" y="1"/>
            <a:ext cx="12192000" cy="6858000"/>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sp>
        <p:nvSpPr>
          <p:cNvPr id="4" name="Text Placeholder 3">
            <a:extLst>
              <a:ext uri="{FF2B5EF4-FFF2-40B4-BE49-F238E27FC236}">
                <a16:creationId xmlns:a16="http://schemas.microsoft.com/office/drawing/2014/main" id="{42C7A221-6DC5-E34B-A4D5-7E4764CDAADC}"/>
              </a:ext>
            </a:extLst>
          </p:cNvPr>
          <p:cNvSpPr>
            <a:spLocks noGrp="1" noRot="1" noMove="1" noResize="1" noEditPoints="1" noAdjustHandles="1" noChangeArrowheads="1" noChangeShapeType="1"/>
          </p:cNvSpPr>
          <p:nvPr>
            <p:ph type="body" sz="quarter" idx="12" hasCustomPrompt="1"/>
          </p:nvPr>
        </p:nvSpPr>
        <p:spPr>
          <a:xfrm>
            <a:off x="320851" y="296334"/>
            <a:ext cx="10095749" cy="477054"/>
          </a:xfrm>
          <a:prstGeom prst="rect">
            <a:avLst/>
          </a:prstGeom>
        </p:spPr>
        <p:txBody>
          <a:bodyPr>
            <a:spAutoFit/>
          </a:bodyPr>
          <a:lstStyle>
            <a:lvl1pPr marL="0" indent="0">
              <a:buNone/>
              <a:defRPr sz="2500" b="1">
                <a:solidFill>
                  <a:schemeClr val="bg1"/>
                </a:solidFill>
                <a:latin typeface="+mj-lt"/>
              </a:defRPr>
            </a:lvl1pPr>
            <a:lvl2pPr marL="609569" indent="0">
              <a:buNone/>
              <a:defRPr/>
            </a:lvl2pPr>
            <a:lvl3pPr marL="1219141" indent="0">
              <a:buNone/>
              <a:defRPr/>
            </a:lvl3pPr>
            <a:lvl4pPr marL="1828709" indent="0">
              <a:buNone/>
              <a:defRPr/>
            </a:lvl4pPr>
            <a:lvl5pPr marL="2438278" indent="0">
              <a:buNone/>
              <a:defRPr/>
            </a:lvl5pPr>
          </a:lstStyle>
          <a:p>
            <a:pPr lvl="0"/>
            <a:r>
              <a:rPr lang="en-GB" dirty="0" err="1"/>
              <a:t>Klikk</a:t>
            </a:r>
            <a:r>
              <a:rPr lang="en-GB" dirty="0"/>
              <a:t> for å </a:t>
            </a:r>
            <a:r>
              <a:rPr lang="en-GB" dirty="0" err="1"/>
              <a:t>redigere</a:t>
            </a:r>
            <a:r>
              <a:rPr lang="en-GB" dirty="0"/>
              <a:t> </a:t>
            </a:r>
            <a:r>
              <a:rPr lang="en-GB" dirty="0" err="1"/>
              <a:t>tittel</a:t>
            </a:r>
            <a:endParaRPr lang="en-GB" dirty="0"/>
          </a:p>
        </p:txBody>
      </p:sp>
      <p:sp>
        <p:nvSpPr>
          <p:cNvPr id="7" name="Text Placeholder 15">
            <a:extLst>
              <a:ext uri="{FF2B5EF4-FFF2-40B4-BE49-F238E27FC236}">
                <a16:creationId xmlns:a16="http://schemas.microsoft.com/office/drawing/2014/main" id="{2380DCF5-B997-E2D8-39C9-C6C1F2041FEC}"/>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pic>
        <p:nvPicPr>
          <p:cNvPr id="8" name="Picture 7" descr="A picture containing text, clipart&#10;&#10;Description automatically generated">
            <a:extLst>
              <a:ext uri="{FF2B5EF4-FFF2-40B4-BE49-F238E27FC236}">
                <a16:creationId xmlns:a16="http://schemas.microsoft.com/office/drawing/2014/main" id="{A98738F3-910B-798F-6DC8-78F975099FBB}"/>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custDataLst>
      <p:custData r:id="rId1"/>
    </p:custDataLst>
    <p:extLst>
      <p:ext uri="{BB962C8B-B14F-4D97-AF65-F5344CB8AC3E}">
        <p14:creationId xmlns:p14="http://schemas.microsoft.com/office/powerpoint/2010/main" val="38696979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tekstboks">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i="0">
                <a:solidFill>
                  <a:schemeClr val="tx2"/>
                </a:solidFill>
                <a:latin typeface="Arial" panose="020B0604020202020204" pitchFamily="34" charset="0"/>
                <a:cs typeface="Arial" panose="020B0604020202020204" pitchFamily="34" charset="0"/>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268700"/>
            <a:ext cx="11536363"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2" name="Logo">
            <a:extLst>
              <a:ext uri="{FF2B5EF4-FFF2-40B4-BE49-F238E27FC236}">
                <a16:creationId xmlns:a16="http://schemas.microsoft.com/office/drawing/2014/main" id="{C26C4669-FDA1-972D-6F85-60F77F22EA23}"/>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3" name="Text Placeholder 15">
            <a:extLst>
              <a:ext uri="{FF2B5EF4-FFF2-40B4-BE49-F238E27FC236}">
                <a16:creationId xmlns:a16="http://schemas.microsoft.com/office/drawing/2014/main" id="{BE44E26F-A1BC-920A-7A21-58947761D3C8}"/>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Tree>
    <p:custDataLst>
      <p:custData r:id="rId1"/>
    </p:custDataLst>
    <p:extLst>
      <p:ext uri="{BB962C8B-B14F-4D97-AF65-F5344CB8AC3E}">
        <p14:creationId xmlns:p14="http://schemas.microsoft.com/office/powerpoint/2010/main" val="330859083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2 tekstbokser">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268700"/>
            <a:ext cx="5559295"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2" name="Text Placeholder 11">
            <a:extLst>
              <a:ext uri="{FF2B5EF4-FFF2-40B4-BE49-F238E27FC236}">
                <a16:creationId xmlns:a16="http://schemas.microsoft.com/office/drawing/2014/main" id="{79579E45-F7C6-521D-499D-DA692146EB69}"/>
              </a:ext>
            </a:extLst>
          </p:cNvPr>
          <p:cNvSpPr>
            <a:spLocks noGrp="1"/>
          </p:cNvSpPr>
          <p:nvPr>
            <p:ph type="body" sz="quarter" idx="12"/>
          </p:nvPr>
        </p:nvSpPr>
        <p:spPr>
          <a:xfrm>
            <a:off x="6312032" y="1268700"/>
            <a:ext cx="5559295"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3" name="Logo">
            <a:extLst>
              <a:ext uri="{FF2B5EF4-FFF2-40B4-BE49-F238E27FC236}">
                <a16:creationId xmlns:a16="http://schemas.microsoft.com/office/drawing/2014/main" id="{7B616C9F-984D-0F0E-DD5E-E4684435382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Tree>
    <p:custDataLst>
      <p:custData r:id="rId1"/>
    </p:custDataLst>
    <p:extLst>
      <p:ext uri="{BB962C8B-B14F-4D97-AF65-F5344CB8AC3E}">
        <p14:creationId xmlns:p14="http://schemas.microsoft.com/office/powerpoint/2010/main" val="5936263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og 3 tekstbokser">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268700"/>
            <a:ext cx="3615025"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2" name="Text Placeholder 11">
            <a:extLst>
              <a:ext uri="{FF2B5EF4-FFF2-40B4-BE49-F238E27FC236}">
                <a16:creationId xmlns:a16="http://schemas.microsoft.com/office/drawing/2014/main" id="{79579E45-F7C6-521D-499D-DA692146EB69}"/>
              </a:ext>
            </a:extLst>
          </p:cNvPr>
          <p:cNvSpPr>
            <a:spLocks noGrp="1"/>
          </p:cNvSpPr>
          <p:nvPr>
            <p:ph type="body" sz="quarter" idx="12"/>
          </p:nvPr>
        </p:nvSpPr>
        <p:spPr>
          <a:xfrm>
            <a:off x="4288487" y="1268700"/>
            <a:ext cx="3615026"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3" name="Text Placeholder 11">
            <a:extLst>
              <a:ext uri="{FF2B5EF4-FFF2-40B4-BE49-F238E27FC236}">
                <a16:creationId xmlns:a16="http://schemas.microsoft.com/office/drawing/2014/main" id="{9C421D69-F7F3-BF7A-2FE0-029F8EFC5903}"/>
              </a:ext>
            </a:extLst>
          </p:cNvPr>
          <p:cNvSpPr>
            <a:spLocks noGrp="1"/>
          </p:cNvSpPr>
          <p:nvPr>
            <p:ph type="body" sz="quarter" idx="13"/>
          </p:nvPr>
        </p:nvSpPr>
        <p:spPr>
          <a:xfrm>
            <a:off x="8256299" y="1268700"/>
            <a:ext cx="3615026" cy="47526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4" name="Logo">
            <a:extLst>
              <a:ext uri="{FF2B5EF4-FFF2-40B4-BE49-F238E27FC236}">
                <a16:creationId xmlns:a16="http://schemas.microsoft.com/office/drawing/2014/main" id="{6984520D-E71C-03DD-63DA-6440F54901C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5" name="Text Placeholder 15">
            <a:extLst>
              <a:ext uri="{FF2B5EF4-FFF2-40B4-BE49-F238E27FC236}">
                <a16:creationId xmlns:a16="http://schemas.microsoft.com/office/drawing/2014/main" id="{A221A7C6-C284-2756-2426-DC0C681A2967}"/>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Tree>
    <p:custDataLst>
      <p:custData r:id="rId1"/>
    </p:custDataLst>
    <p:extLst>
      <p:ext uri="{BB962C8B-B14F-4D97-AF65-F5344CB8AC3E}">
        <p14:creationId xmlns:p14="http://schemas.microsoft.com/office/powerpoint/2010/main" val="124151871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tel og bilde">
    <p:spTree>
      <p:nvGrpSpPr>
        <p:cNvPr id="1" name=""/>
        <p:cNvGrpSpPr/>
        <p:nvPr/>
      </p:nvGrpSpPr>
      <p:grpSpPr>
        <a:xfrm>
          <a:off x="0" y="0"/>
          <a:ext cx="0" cy="0"/>
          <a:chOff x="0" y="0"/>
          <a:chExt cx="0" cy="0"/>
        </a:xfrm>
      </p:grpSpPr>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3" name="Picture Placeholder 2">
            <a:extLst>
              <a:ext uri="{FF2B5EF4-FFF2-40B4-BE49-F238E27FC236}">
                <a16:creationId xmlns:a16="http://schemas.microsoft.com/office/drawing/2014/main" id="{7C0C64FF-109D-FF1F-494F-3AD583130458}"/>
              </a:ext>
            </a:extLst>
          </p:cNvPr>
          <p:cNvSpPr>
            <a:spLocks noGrp="1"/>
          </p:cNvSpPr>
          <p:nvPr>
            <p:ph type="pic" sz="quarter" idx="11" hasCustomPrompt="1"/>
          </p:nvPr>
        </p:nvSpPr>
        <p:spPr>
          <a:xfrm>
            <a:off x="0" y="1268413"/>
            <a:ext cx="12192000" cy="5589587"/>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pic>
        <p:nvPicPr>
          <p:cNvPr id="2" name="Logo">
            <a:extLst>
              <a:ext uri="{FF2B5EF4-FFF2-40B4-BE49-F238E27FC236}">
                <a16:creationId xmlns:a16="http://schemas.microsoft.com/office/drawing/2014/main" id="{8F353628-651C-211F-A7E8-27A5E88A8616}"/>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4" name="Text Placeholder 15">
            <a:extLst>
              <a:ext uri="{FF2B5EF4-FFF2-40B4-BE49-F238E27FC236}">
                <a16:creationId xmlns:a16="http://schemas.microsoft.com/office/drawing/2014/main" id="{5DDA70C4-1723-627F-FDF4-14A474ACA1E9}"/>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5" name="Plassholder for lysbildenummer 5">
            <a:extLst>
              <a:ext uri="{FF2B5EF4-FFF2-40B4-BE49-F238E27FC236}">
                <a16:creationId xmlns:a16="http://schemas.microsoft.com/office/drawing/2014/main" id="{E20790DB-E031-B152-5B77-B05CD68E440C}"/>
              </a:ext>
            </a:extLst>
          </p:cNvPr>
          <p:cNvSpPr txBox="1">
            <a:spLocks/>
          </p:cNvSpPr>
          <p:nvPr userDrawn="1"/>
        </p:nvSpPr>
        <p:spPr>
          <a:xfrm>
            <a:off x="8762999" y="6605820"/>
            <a:ext cx="3390221" cy="268055"/>
          </a:xfrm>
          <a:prstGeom prst="rect">
            <a:avLst/>
          </a:prstGeom>
        </p:spPr>
        <p:txBody>
          <a:bodyPr vert="horz" lIns="91440" tIns="45720" rIns="91440" bIns="45720" rtlCol="0" anchor="ctr"/>
          <a:lstStyle>
            <a:defPPr>
              <a:defRPr lang="en-US"/>
            </a:defPPr>
            <a:lvl1pPr marL="0" algn="r" defTabSz="1219170" rtl="0" eaLnBrk="1" latinLnBrk="0" hangingPunct="1">
              <a:defRPr sz="1000" kern="1200">
                <a:solidFill>
                  <a:schemeClr val="bg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fld id="{F5B1B068-B48D-6946-9215-B08EFACD5667}" type="slidenum">
              <a:rPr lang="nb-NO" smtClean="0"/>
              <a:pPr/>
              <a:t>‹#›</a:t>
            </a:fld>
            <a:endParaRPr lang="nb-NO"/>
          </a:p>
        </p:txBody>
      </p:sp>
    </p:spTree>
    <p:custDataLst>
      <p:custData r:id="rId1"/>
    </p:custDataLst>
    <p:extLst>
      <p:ext uri="{BB962C8B-B14F-4D97-AF65-F5344CB8AC3E}">
        <p14:creationId xmlns:p14="http://schemas.microsoft.com/office/powerpoint/2010/main" val="25756310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apittelforside lilla_1">
    <p:bg>
      <p:bgPr>
        <a:gradFill>
          <a:gsLst>
            <a:gs pos="99000">
              <a:schemeClr val="accent1"/>
            </a:gs>
            <a:gs pos="0">
              <a:schemeClr val="tx2"/>
            </a:gs>
          </a:gsLst>
          <a:path path="circle">
            <a:fillToRect r="100000" b="100000"/>
          </a:path>
        </a:gra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1122363"/>
            <a:ext cx="9144000" cy="2387600"/>
          </a:xfrm>
          <a:prstGeom prst="rect">
            <a:avLst/>
          </a:prstGeom>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3602037"/>
            <a:ext cx="9144000" cy="1655763"/>
          </a:xfrm>
          <a:prstGeom prst="rect">
            <a:avLst/>
          </a:prstGeom>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endParaRPr lang="nb-NO"/>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10" name="Plassholder for lysbildenummer 5">
            <a:extLst>
              <a:ext uri="{FF2B5EF4-FFF2-40B4-BE49-F238E27FC236}">
                <a16:creationId xmlns:a16="http://schemas.microsoft.com/office/drawing/2014/main" id="{848523CB-5650-1530-5C33-C68E4B6FC3E0}"/>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pic>
        <p:nvPicPr>
          <p:cNvPr id="11" name="Graphic 10">
            <a:extLst>
              <a:ext uri="{FF2B5EF4-FFF2-40B4-BE49-F238E27FC236}">
                <a16:creationId xmlns:a16="http://schemas.microsoft.com/office/drawing/2014/main" id="{D86AFD6E-62BA-05F8-E977-8FEF55D7698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108527">
            <a:off x="5347109" y="1455938"/>
            <a:ext cx="6855615" cy="6855615"/>
          </a:xfrm>
          <a:prstGeom prst="rect">
            <a:avLst/>
          </a:prstGeom>
        </p:spPr>
      </p:pic>
      <p:pic>
        <p:nvPicPr>
          <p:cNvPr id="6" name="Picture 5" descr="A picture containing text, clipart&#10;&#10;Description automatically generated">
            <a:extLst>
              <a:ext uri="{FF2B5EF4-FFF2-40B4-BE49-F238E27FC236}">
                <a16:creationId xmlns:a16="http://schemas.microsoft.com/office/drawing/2014/main" id="{95D2002D-ABB9-CE9F-7D88-C93CA051F491}"/>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832323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Kapittelforside lilla_2">
    <p:bg>
      <p:bgPr>
        <a:solidFill>
          <a:schemeClr val="accent1"/>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1122363"/>
            <a:ext cx="9144000" cy="2387600"/>
          </a:xfrm>
          <a:prstGeom prst="rect">
            <a:avLst/>
          </a:prstGeom>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3602037"/>
            <a:ext cx="9144000" cy="1655763"/>
          </a:xfrm>
          <a:prstGeom prst="rect">
            <a:avLst/>
          </a:prstGeom>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endParaRPr lang="nb-NO"/>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10" name="Plassholder for lysbildenummer 5">
            <a:extLst>
              <a:ext uri="{FF2B5EF4-FFF2-40B4-BE49-F238E27FC236}">
                <a16:creationId xmlns:a16="http://schemas.microsoft.com/office/drawing/2014/main" id="{848523CB-5650-1530-5C33-C68E4B6FC3E0}"/>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pic>
        <p:nvPicPr>
          <p:cNvPr id="11" name="Graphic 10">
            <a:extLst>
              <a:ext uri="{FF2B5EF4-FFF2-40B4-BE49-F238E27FC236}">
                <a16:creationId xmlns:a16="http://schemas.microsoft.com/office/drawing/2014/main" id="{D86AFD6E-62BA-05F8-E977-8FEF55D7698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108527">
            <a:off x="5347109" y="1455938"/>
            <a:ext cx="6855615" cy="6855615"/>
          </a:xfrm>
          <a:prstGeom prst="rect">
            <a:avLst/>
          </a:prstGeom>
        </p:spPr>
      </p:pic>
      <p:pic>
        <p:nvPicPr>
          <p:cNvPr id="6" name="Picture 5" descr="A picture containing text, clipart&#10;&#10;Description automatically generated">
            <a:extLst>
              <a:ext uri="{FF2B5EF4-FFF2-40B4-BE49-F238E27FC236}">
                <a16:creationId xmlns:a16="http://schemas.microsoft.com/office/drawing/2014/main" id="{F03B5F1B-63BE-986E-E326-CB6175E167E6}"/>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1177041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apittelforside bildebakgr">
    <p:spTree>
      <p:nvGrpSpPr>
        <p:cNvPr id="1" name=""/>
        <p:cNvGrpSpPr/>
        <p:nvPr/>
      </p:nvGrpSpPr>
      <p:grpSpPr>
        <a:xfrm>
          <a:off x="0" y="0"/>
          <a:ext cx="0" cy="0"/>
          <a:chOff x="0" y="0"/>
          <a:chExt cx="0" cy="0"/>
        </a:xfrm>
      </p:grpSpPr>
      <p:sp>
        <p:nvSpPr>
          <p:cNvPr id="8" name="Plassholder for bilde 7">
            <a:extLst>
              <a:ext uri="{FF2B5EF4-FFF2-40B4-BE49-F238E27FC236}">
                <a16:creationId xmlns:a16="http://schemas.microsoft.com/office/drawing/2014/main" id="{D57A6B66-1E1B-F4FB-30E7-A1D51E982CB3}"/>
              </a:ext>
            </a:extLst>
          </p:cNvPr>
          <p:cNvSpPr>
            <a:spLocks noGrp="1"/>
          </p:cNvSpPr>
          <p:nvPr>
            <p:ph type="pic" sz="quarter" idx="13" hasCustomPrompt="1"/>
          </p:nvPr>
        </p:nvSpPr>
        <p:spPr>
          <a:xfrm>
            <a:off x="0" y="0"/>
            <a:ext cx="12192000" cy="6858000"/>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sp>
        <p:nvSpPr>
          <p:cNvPr id="2" name="Tittel 1">
            <a:extLst>
              <a:ext uri="{FF2B5EF4-FFF2-40B4-BE49-F238E27FC236}">
                <a16:creationId xmlns:a16="http://schemas.microsoft.com/office/drawing/2014/main" id="{9791A5D9-B38F-5CAC-1ECA-1F6C47167DEE}"/>
              </a:ext>
            </a:extLst>
          </p:cNvPr>
          <p:cNvSpPr>
            <a:spLocks noGrp="1"/>
          </p:cNvSpPr>
          <p:nvPr>
            <p:ph type="ctrTitle"/>
          </p:nvPr>
        </p:nvSpPr>
        <p:spPr>
          <a:xfrm>
            <a:off x="668867" y="1122363"/>
            <a:ext cx="9144000" cy="2387600"/>
          </a:xfrm>
          <a:prstGeom prst="rect">
            <a:avLst/>
          </a:prstGeom>
        </p:spPr>
        <p:txBody>
          <a:bodyPr anchor="b">
            <a:normAutofit/>
          </a:bodyPr>
          <a:lstStyle>
            <a:lvl1pPr algn="l">
              <a:defRPr sz="4800" b="1" i="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nb-NO" dirty="0"/>
          </a:p>
        </p:txBody>
      </p:sp>
      <p:sp>
        <p:nvSpPr>
          <p:cNvPr id="3" name="Undertittel 2">
            <a:extLst>
              <a:ext uri="{FF2B5EF4-FFF2-40B4-BE49-F238E27FC236}">
                <a16:creationId xmlns:a16="http://schemas.microsoft.com/office/drawing/2014/main" id="{DBDE3789-741B-DDFB-73A6-E5D370A8C1A5}"/>
              </a:ext>
            </a:extLst>
          </p:cNvPr>
          <p:cNvSpPr>
            <a:spLocks noGrp="1"/>
          </p:cNvSpPr>
          <p:nvPr>
            <p:ph type="subTitle" idx="1"/>
          </p:nvPr>
        </p:nvSpPr>
        <p:spPr>
          <a:xfrm>
            <a:off x="668867" y="3602037"/>
            <a:ext cx="9144000" cy="1655763"/>
          </a:xfrm>
          <a:prstGeom prst="rect">
            <a:avLst/>
          </a:prstGeom>
        </p:spPr>
        <p:txBody>
          <a:bodyPr/>
          <a:lstStyle>
            <a:lvl1pPr marL="0" indent="0" algn="l">
              <a:buNone/>
              <a:defRPr sz="2400" b="0" i="0">
                <a:solidFill>
                  <a:schemeClr val="bg1"/>
                </a:solidFill>
                <a:latin typeface="Arial" panose="020B0604020202020204" pitchFamily="34" charset="0"/>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endParaRPr lang="nb-NO"/>
          </a:p>
        </p:txBody>
      </p:sp>
      <p:sp>
        <p:nvSpPr>
          <p:cNvPr id="5" name="Text Placeholder 15">
            <a:extLst>
              <a:ext uri="{FF2B5EF4-FFF2-40B4-BE49-F238E27FC236}">
                <a16:creationId xmlns:a16="http://schemas.microsoft.com/office/drawing/2014/main" id="{D907DD2F-D7E3-5154-7190-F4B5270A3FB6}"/>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10" name="Plassholder for lysbildenummer 5">
            <a:extLst>
              <a:ext uri="{FF2B5EF4-FFF2-40B4-BE49-F238E27FC236}">
                <a16:creationId xmlns:a16="http://schemas.microsoft.com/office/drawing/2014/main" id="{848523CB-5650-1530-5C33-C68E4B6FC3E0}"/>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pic>
        <p:nvPicPr>
          <p:cNvPr id="4" name="Graphic 3">
            <a:extLst>
              <a:ext uri="{FF2B5EF4-FFF2-40B4-BE49-F238E27FC236}">
                <a16:creationId xmlns:a16="http://schemas.microsoft.com/office/drawing/2014/main" id="{71925E77-CC91-FE40-E1DA-78B0C5598B0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0108527">
            <a:off x="5347109" y="1455938"/>
            <a:ext cx="6855615" cy="6855615"/>
          </a:xfrm>
          <a:prstGeom prst="rect">
            <a:avLst/>
          </a:prstGeom>
        </p:spPr>
      </p:pic>
      <p:pic>
        <p:nvPicPr>
          <p:cNvPr id="9" name="Picture 8" descr="A picture containing text, clipart&#10;&#10;Description automatically generated">
            <a:extLst>
              <a:ext uri="{FF2B5EF4-FFF2-40B4-BE49-F238E27FC236}">
                <a16:creationId xmlns:a16="http://schemas.microsoft.com/office/drawing/2014/main" id="{BBAB4FF8-E672-D914-50D7-579A292AF76A}"/>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710718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teksbokser_1">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0" y="0"/>
            <a:ext cx="6096000" cy="6858000"/>
          </a:xfrm>
          <a:prstGeom prst="rect">
            <a:avLst/>
          </a:prstGeom>
          <a:gradFill flip="none" rotWithShape="1">
            <a:gsLst>
              <a:gs pos="99000">
                <a:schemeClr val="accent1"/>
              </a:gs>
              <a:gs pos="0">
                <a:schemeClr val="tx2"/>
              </a:gs>
            </a:gsLst>
            <a:path path="circle">
              <a:fillToRect r="100000" b="100000"/>
            </a:path>
            <a:tileRect l="-100000" t="-100000"/>
          </a:gra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268700"/>
            <a:ext cx="5415275" cy="475268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3" name="Logo">
            <a:extLst>
              <a:ext uri="{FF2B5EF4-FFF2-40B4-BE49-F238E27FC236}">
                <a16:creationId xmlns:a16="http://schemas.microsoft.com/office/drawing/2014/main" id="{7B616C9F-984D-0F0E-DD5E-E4684435382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312739" y="296863"/>
            <a:ext cx="5423212" cy="477054"/>
          </a:xfrm>
          <a:prstGeom prst="rect">
            <a:avLst/>
          </a:prstGeom>
        </p:spPr>
        <p:txBody>
          <a:bodyPr>
            <a:spAutoFit/>
          </a:bodyPr>
          <a:lstStyle>
            <a:lvl1pPr marL="0" indent="0">
              <a:buNone/>
              <a:defRPr sz="2500" b="1">
                <a:solidFill>
                  <a:schemeClr val="bg1"/>
                </a:solidFill>
                <a:latin typeface="+mj-lt"/>
              </a:defRPr>
            </a:lvl1pPr>
          </a:lstStyle>
          <a:p>
            <a:pPr lvl="0"/>
            <a:r>
              <a:rPr lang="en-GB" dirty="0" err="1"/>
              <a:t>Klikk</a:t>
            </a:r>
            <a:r>
              <a:rPr lang="en-GB" dirty="0"/>
              <a:t> for å </a:t>
            </a:r>
            <a:r>
              <a:rPr lang="en-GB" dirty="0" err="1"/>
              <a:t>redigere</a:t>
            </a:r>
            <a:r>
              <a:rPr lang="en-GB" dirty="0"/>
              <a:t> </a:t>
            </a:r>
            <a:r>
              <a:rPr lang="en-GB" dirty="0" err="1"/>
              <a:t>tittel</a:t>
            </a:r>
            <a:endParaRPr lang="en-GB" dirty="0"/>
          </a:p>
        </p:txBody>
      </p:sp>
      <p:sp>
        <p:nvSpPr>
          <p:cNvPr id="10" name="Text Placeholder 9">
            <a:extLst>
              <a:ext uri="{FF2B5EF4-FFF2-40B4-BE49-F238E27FC236}">
                <a16:creationId xmlns:a16="http://schemas.microsoft.com/office/drawing/2014/main" id="{A57EA15E-8DD6-226E-B1E9-9A7E5CAC6BA6}"/>
              </a:ext>
            </a:extLst>
          </p:cNvPr>
          <p:cNvSpPr>
            <a:spLocks noGrp="1"/>
          </p:cNvSpPr>
          <p:nvPr>
            <p:ph type="body" sz="quarter" idx="15"/>
          </p:nvPr>
        </p:nvSpPr>
        <p:spPr>
          <a:xfrm>
            <a:off x="6416676" y="1268413"/>
            <a:ext cx="5454650" cy="47529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DK"/>
          </a:p>
        </p:txBody>
      </p:sp>
    </p:spTree>
    <p:custDataLst>
      <p:custData r:id="rId1"/>
    </p:custDataLst>
    <p:extLst>
      <p:ext uri="{BB962C8B-B14F-4D97-AF65-F5344CB8AC3E}">
        <p14:creationId xmlns:p14="http://schemas.microsoft.com/office/powerpoint/2010/main" val="40261293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 Tekstbokser_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6089568" y="0"/>
            <a:ext cx="6096000" cy="6858000"/>
          </a:xfrm>
          <a:prstGeom prst="rect">
            <a:avLst/>
          </a:prstGeom>
          <a:gradFill flip="none" rotWithShape="1">
            <a:gsLst>
              <a:gs pos="99000">
                <a:schemeClr val="accent1"/>
              </a:gs>
              <a:gs pos="0">
                <a:schemeClr val="tx2"/>
              </a:gs>
            </a:gsLst>
            <a:path path="circle">
              <a:fillToRect l="100000" b="100000"/>
            </a:path>
            <a:tileRect t="-100000" r="-100000"/>
          </a:gra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6437041" y="1230429"/>
            <a:ext cx="5415275" cy="4758934"/>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tx1"/>
                </a:solidFill>
              </a:rPr>
              <a:t>Restricted © OneCo</a:t>
            </a:r>
            <a:endParaRPr lang="en-DK">
              <a:solidFill>
                <a:schemeClr val="tx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312739" y="296863"/>
            <a:ext cx="5423212"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0" name="Text Placeholder 9">
            <a:extLst>
              <a:ext uri="{FF2B5EF4-FFF2-40B4-BE49-F238E27FC236}">
                <a16:creationId xmlns:a16="http://schemas.microsoft.com/office/drawing/2014/main" id="{A57EA15E-8DD6-226E-B1E9-9A7E5CAC6BA6}"/>
              </a:ext>
            </a:extLst>
          </p:cNvPr>
          <p:cNvSpPr>
            <a:spLocks noGrp="1"/>
          </p:cNvSpPr>
          <p:nvPr>
            <p:ph type="body" sz="quarter" idx="15"/>
          </p:nvPr>
        </p:nvSpPr>
        <p:spPr>
          <a:xfrm>
            <a:off x="408781" y="1230429"/>
            <a:ext cx="5454650" cy="47529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8" name="Picture 7" descr="A picture containing text, clipart&#10;&#10;Description automatically generated">
            <a:extLst>
              <a:ext uri="{FF2B5EF4-FFF2-40B4-BE49-F238E27FC236}">
                <a16:creationId xmlns:a16="http://schemas.microsoft.com/office/drawing/2014/main" id="{056CF9BF-557D-DC02-91A2-45AF7FEE21C4}"/>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custDataLst>
      <p:custData r:id="rId1"/>
    </p:custDataLst>
    <p:extLst>
      <p:ext uri="{BB962C8B-B14F-4D97-AF65-F5344CB8AC3E}">
        <p14:creationId xmlns:p14="http://schemas.microsoft.com/office/powerpoint/2010/main" val="40426336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OneCo Title only">
    <p:spTree>
      <p:nvGrpSpPr>
        <p:cNvPr id="1" name=""/>
        <p:cNvGrpSpPr/>
        <p:nvPr/>
      </p:nvGrpSpPr>
      <p:grpSpPr>
        <a:xfrm>
          <a:off x="0" y="0"/>
          <a:ext cx="0" cy="0"/>
          <a:chOff x="0" y="0"/>
          <a:chExt cx="0" cy="0"/>
        </a:xfrm>
      </p:grpSpPr>
      <p:pic>
        <p:nvPicPr>
          <p:cNvPr id="9" name="Picture 8" descr="Logo&#10;&#10;Description automatically generated">
            <a:extLst>
              <a:ext uri="{FF2B5EF4-FFF2-40B4-BE49-F238E27FC236}">
                <a16:creationId xmlns:a16="http://schemas.microsoft.com/office/drawing/2014/main" id="{BAFB1909-334E-611C-E385-9E3246AEC73A}"/>
              </a:ext>
            </a:extLst>
          </p:cNvPr>
          <p:cNvPicPr>
            <a:picLocks noGrp="1" noRot="1" noChangeAspec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10499353" y="377904"/>
            <a:ext cx="1440000" cy="292800"/>
          </a:xfrm>
          <a:prstGeom prst="rect">
            <a:avLst/>
          </a:prstGeom>
        </p:spPr>
      </p:pic>
      <p:sp>
        <p:nvSpPr>
          <p:cNvPr id="5" name="Rectangle 4">
            <a:extLst>
              <a:ext uri="{FF2B5EF4-FFF2-40B4-BE49-F238E27FC236}">
                <a16:creationId xmlns:a16="http://schemas.microsoft.com/office/drawing/2014/main" id="{E752F036-4D70-1DE7-8AF8-CB6C6DF27064}"/>
              </a:ext>
            </a:extLst>
          </p:cNvPr>
          <p:cNvSpPr/>
          <p:nvPr userDrawn="1"/>
        </p:nvSpPr>
        <p:spPr>
          <a:xfrm>
            <a:off x="0" y="0"/>
            <a:ext cx="6096000" cy="6858000"/>
          </a:xfrm>
          <a:prstGeom prst="rect">
            <a:avLst/>
          </a:prstGeom>
          <a:solidFill>
            <a:schemeClr val="bg2"/>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5" imgW="353" imgH="353" progId="TCLayout.ActiveDocument.1">
                  <p:embed/>
                </p:oleObj>
              </mc:Choice>
              <mc:Fallback>
                <p:oleObj name="think-cell Slide" r:id="rId5"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6"/>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268700"/>
            <a:ext cx="5415275" cy="475268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tx1"/>
                </a:solidFill>
              </a:rPr>
              <a:t>Restricted © OneCo</a:t>
            </a:r>
            <a:endParaRPr lang="en-DK">
              <a:solidFill>
                <a:schemeClr val="tx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312739" y="296863"/>
            <a:ext cx="5423212"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0" name="Text Placeholder 9">
            <a:extLst>
              <a:ext uri="{FF2B5EF4-FFF2-40B4-BE49-F238E27FC236}">
                <a16:creationId xmlns:a16="http://schemas.microsoft.com/office/drawing/2014/main" id="{A57EA15E-8DD6-226E-B1E9-9A7E5CAC6BA6}"/>
              </a:ext>
            </a:extLst>
          </p:cNvPr>
          <p:cNvSpPr>
            <a:spLocks noGrp="1"/>
          </p:cNvSpPr>
          <p:nvPr>
            <p:ph type="body" sz="quarter" idx="15"/>
          </p:nvPr>
        </p:nvSpPr>
        <p:spPr>
          <a:xfrm>
            <a:off x="6416676" y="1268413"/>
            <a:ext cx="5454650" cy="47529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DK"/>
          </a:p>
        </p:txBody>
      </p:sp>
    </p:spTree>
    <p:custDataLst>
      <p:custData r:id="rId1"/>
    </p:custDataLst>
    <p:extLst>
      <p:ext uri="{BB962C8B-B14F-4D97-AF65-F5344CB8AC3E}">
        <p14:creationId xmlns:p14="http://schemas.microsoft.com/office/powerpoint/2010/main" val="39131740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o tekstbokser smal venstr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5018" y="0"/>
            <a:ext cx="3970434" cy="6858000"/>
          </a:xfrm>
          <a:prstGeom prst="rect">
            <a:avLst/>
          </a:prstGeom>
          <a:gradFill flip="none" rotWithShape="1">
            <a:gsLst>
              <a:gs pos="99000">
                <a:schemeClr val="accent1"/>
              </a:gs>
              <a:gs pos="0">
                <a:schemeClr val="tx2"/>
              </a:gs>
            </a:gsLst>
            <a:path path="circle">
              <a:fillToRect r="100000" b="100000"/>
            </a:path>
            <a:tileRect l="-100000" t="-100000"/>
          </a:gra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12739" y="1224470"/>
            <a:ext cx="3334921" cy="4758934"/>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4295750" y="296863"/>
            <a:ext cx="5688790" cy="477054"/>
          </a:xfrm>
          <a:prstGeom prst="rect">
            <a:avLst/>
          </a:prstGeom>
        </p:spPr>
        <p:txBody>
          <a:bodyPr>
            <a:spAutoFit/>
          </a:bodyPr>
          <a:lstStyle>
            <a:lvl1pPr marL="0" indent="0">
              <a:buNone/>
              <a:defRPr sz="2500" b="1">
                <a:solidFill>
                  <a:schemeClr val="tx1"/>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0" name="Text Placeholder 9">
            <a:extLst>
              <a:ext uri="{FF2B5EF4-FFF2-40B4-BE49-F238E27FC236}">
                <a16:creationId xmlns:a16="http://schemas.microsoft.com/office/drawing/2014/main" id="{A57EA15E-8DD6-226E-B1E9-9A7E5CAC6BA6}"/>
              </a:ext>
            </a:extLst>
          </p:cNvPr>
          <p:cNvSpPr>
            <a:spLocks noGrp="1"/>
          </p:cNvSpPr>
          <p:nvPr>
            <p:ph type="body" sz="quarter" idx="15"/>
          </p:nvPr>
        </p:nvSpPr>
        <p:spPr>
          <a:xfrm>
            <a:off x="4283173" y="1224470"/>
            <a:ext cx="7552152" cy="47529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3" name="Logo">
            <a:extLst>
              <a:ext uri="{FF2B5EF4-FFF2-40B4-BE49-F238E27FC236}">
                <a16:creationId xmlns:a16="http://schemas.microsoft.com/office/drawing/2014/main" id="{5A87DAC6-47E7-09DB-94E6-A13EE06F133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Tree>
    <p:custDataLst>
      <p:custData r:id="rId1"/>
    </p:custDataLst>
    <p:extLst>
      <p:ext uri="{BB962C8B-B14F-4D97-AF65-F5344CB8AC3E}">
        <p14:creationId xmlns:p14="http://schemas.microsoft.com/office/powerpoint/2010/main" val="264013845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OneCo Title only">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5018" y="0"/>
            <a:ext cx="3970434" cy="6858000"/>
          </a:xfrm>
          <a:prstGeom prst="rect">
            <a:avLst/>
          </a:prstGeom>
          <a:solidFill>
            <a:schemeClr val="bg2"/>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12739" y="1224470"/>
            <a:ext cx="3334921" cy="4758934"/>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tx1"/>
                </a:solidFill>
              </a:rPr>
              <a:t>Restricted © OneCo</a:t>
            </a:r>
            <a:endParaRPr lang="en-DK">
              <a:solidFill>
                <a:schemeClr val="tx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4295750" y="296863"/>
            <a:ext cx="5688790" cy="477054"/>
          </a:xfrm>
          <a:prstGeom prst="rect">
            <a:avLst/>
          </a:prstGeom>
        </p:spPr>
        <p:txBody>
          <a:bodyPr>
            <a:spAutoFit/>
          </a:bodyPr>
          <a:lstStyle>
            <a:lvl1pPr marL="0" indent="0">
              <a:buNone/>
              <a:defRPr sz="2500" b="1">
                <a:solidFill>
                  <a:schemeClr val="tx1"/>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0" name="Text Placeholder 9">
            <a:extLst>
              <a:ext uri="{FF2B5EF4-FFF2-40B4-BE49-F238E27FC236}">
                <a16:creationId xmlns:a16="http://schemas.microsoft.com/office/drawing/2014/main" id="{A57EA15E-8DD6-226E-B1E9-9A7E5CAC6BA6}"/>
              </a:ext>
            </a:extLst>
          </p:cNvPr>
          <p:cNvSpPr>
            <a:spLocks noGrp="1"/>
          </p:cNvSpPr>
          <p:nvPr>
            <p:ph type="body" sz="quarter" idx="15"/>
          </p:nvPr>
        </p:nvSpPr>
        <p:spPr>
          <a:xfrm>
            <a:off x="4283173" y="1224470"/>
            <a:ext cx="7552152" cy="47529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7" name="Picture 6" descr="Logo&#10;&#10;Description automatically generated">
            <a:extLst>
              <a:ext uri="{FF2B5EF4-FFF2-40B4-BE49-F238E27FC236}">
                <a16:creationId xmlns:a16="http://schemas.microsoft.com/office/drawing/2014/main" id="{B3355AA5-E2AB-7C7D-6A76-326BABF89392}"/>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99353" y="377904"/>
            <a:ext cx="1440000" cy="292800"/>
          </a:xfrm>
          <a:prstGeom prst="rect">
            <a:avLst/>
          </a:prstGeom>
        </p:spPr>
      </p:pic>
    </p:spTree>
    <p:custDataLst>
      <p:custData r:id="rId1"/>
    </p:custDataLst>
    <p:extLst>
      <p:ext uri="{BB962C8B-B14F-4D97-AF65-F5344CB8AC3E}">
        <p14:creationId xmlns:p14="http://schemas.microsoft.com/office/powerpoint/2010/main" val="14219330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kstboks og bil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0" y="1268700"/>
            <a:ext cx="6096000" cy="4752660"/>
          </a:xfrm>
          <a:prstGeom prst="rect">
            <a:avLst/>
          </a:prstGeom>
          <a:solidFill>
            <a:schemeClr val="accent1"/>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556740"/>
            <a:ext cx="5415275" cy="4032560"/>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pic>
        <p:nvPicPr>
          <p:cNvPr id="3" name="Logo">
            <a:extLst>
              <a:ext uri="{FF2B5EF4-FFF2-40B4-BE49-F238E27FC236}">
                <a16:creationId xmlns:a16="http://schemas.microsoft.com/office/drawing/2014/main" id="{7B616C9F-984D-0F0E-DD5E-E4684435382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
        <p:nvSpPr>
          <p:cNvPr id="9" name="Picture Placeholder 8">
            <a:extLst>
              <a:ext uri="{FF2B5EF4-FFF2-40B4-BE49-F238E27FC236}">
                <a16:creationId xmlns:a16="http://schemas.microsoft.com/office/drawing/2014/main" id="{0BA0D079-17CE-13EB-0E29-4FC1E13CA7F6}"/>
              </a:ext>
            </a:extLst>
          </p:cNvPr>
          <p:cNvSpPr>
            <a:spLocks noGrp="1"/>
          </p:cNvSpPr>
          <p:nvPr>
            <p:ph type="pic" sz="quarter" idx="12" hasCustomPrompt="1"/>
          </p:nvPr>
        </p:nvSpPr>
        <p:spPr>
          <a:xfrm>
            <a:off x="6416674" y="1268700"/>
            <a:ext cx="5775325" cy="4752688"/>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spTree>
    <p:custDataLst>
      <p:custData r:id="rId1"/>
    </p:custDataLst>
    <p:extLst>
      <p:ext uri="{BB962C8B-B14F-4D97-AF65-F5344CB8AC3E}">
        <p14:creationId xmlns:p14="http://schemas.microsoft.com/office/powerpoint/2010/main" val="3218184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OneCo Title only">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752F036-4D70-1DE7-8AF8-CB6C6DF27064}"/>
              </a:ext>
            </a:extLst>
          </p:cNvPr>
          <p:cNvSpPr/>
          <p:nvPr userDrawn="1"/>
        </p:nvSpPr>
        <p:spPr>
          <a:xfrm>
            <a:off x="0" y="1268700"/>
            <a:ext cx="6096000" cy="4752660"/>
          </a:xfrm>
          <a:prstGeom prst="rect">
            <a:avLst/>
          </a:prstGeom>
          <a:solidFill>
            <a:srgbClr val="EAFCF3"/>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8" name="Text Placeholder 7">
            <a:extLst>
              <a:ext uri="{FF2B5EF4-FFF2-40B4-BE49-F238E27FC236}">
                <a16:creationId xmlns:a16="http://schemas.microsoft.com/office/drawing/2014/main" id="{0813F23E-4D3F-6BC7-AABD-CC5B701F4D06}"/>
              </a:ext>
            </a:extLst>
          </p:cNvPr>
          <p:cNvSpPr>
            <a:spLocks noGrp="1" noRot="1" noMove="1" noResize="1" noEditPoints="1" noAdjustHandles="1" noChangeArrowheads="1" noChangeShapeType="1"/>
          </p:cNvSpPr>
          <p:nvPr>
            <p:ph type="body" sz="quarter" idx="10" hasCustomPrompt="1"/>
          </p:nvPr>
        </p:nvSpPr>
        <p:spPr>
          <a:xfrm>
            <a:off x="320851" y="296334"/>
            <a:ext cx="9671050" cy="477054"/>
          </a:xfrm>
          <a:prstGeom prst="rect">
            <a:avLst/>
          </a:prstGeom>
        </p:spPr>
        <p:txBody>
          <a:bodyPr>
            <a:spAutoFit/>
          </a:bodyPr>
          <a:lstStyle>
            <a:lvl1pPr marL="0" indent="0">
              <a:buNone/>
              <a:defRPr sz="2500" b="1">
                <a:solidFill>
                  <a:schemeClr val="tx2"/>
                </a:solidFill>
                <a:latin typeface="+mj-lt"/>
              </a:defRPr>
            </a:lvl1p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320675" y="1556740"/>
            <a:ext cx="5415275" cy="403256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t>Restricted © OneCo</a:t>
            </a:r>
            <a:endParaRPr lang="en-DK"/>
          </a:p>
        </p:txBody>
      </p:sp>
      <p:sp>
        <p:nvSpPr>
          <p:cNvPr id="9" name="Picture Placeholder 8">
            <a:extLst>
              <a:ext uri="{FF2B5EF4-FFF2-40B4-BE49-F238E27FC236}">
                <a16:creationId xmlns:a16="http://schemas.microsoft.com/office/drawing/2014/main" id="{0BA0D079-17CE-13EB-0E29-4FC1E13CA7F6}"/>
              </a:ext>
            </a:extLst>
          </p:cNvPr>
          <p:cNvSpPr>
            <a:spLocks noGrp="1"/>
          </p:cNvSpPr>
          <p:nvPr>
            <p:ph type="pic" sz="quarter" idx="12" hasCustomPrompt="1"/>
          </p:nvPr>
        </p:nvSpPr>
        <p:spPr>
          <a:xfrm>
            <a:off x="6416674" y="1268700"/>
            <a:ext cx="5775325" cy="4752688"/>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pic>
        <p:nvPicPr>
          <p:cNvPr id="7" name="Picture 6" descr="Logo&#10;&#10;Description automatically generated">
            <a:extLst>
              <a:ext uri="{FF2B5EF4-FFF2-40B4-BE49-F238E27FC236}">
                <a16:creationId xmlns:a16="http://schemas.microsoft.com/office/drawing/2014/main" id="{318D6532-4869-551E-F436-42973B55C5E7}"/>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99353" y="377904"/>
            <a:ext cx="1440000" cy="292800"/>
          </a:xfrm>
          <a:prstGeom prst="rect">
            <a:avLst/>
          </a:prstGeom>
        </p:spPr>
      </p:pic>
    </p:spTree>
    <p:custDataLst>
      <p:custData r:id="rId1"/>
    </p:custDataLst>
    <p:extLst>
      <p:ext uri="{BB962C8B-B14F-4D97-AF65-F5344CB8AC3E}">
        <p14:creationId xmlns:p14="http://schemas.microsoft.com/office/powerpoint/2010/main" val="12780315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og teksboks smal høyr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AA4FEBF-4749-8665-60B0-AAAE13A7E11B}"/>
              </a:ext>
            </a:extLst>
          </p:cNvPr>
          <p:cNvSpPr>
            <a:spLocks noGrp="1"/>
          </p:cNvSpPr>
          <p:nvPr>
            <p:ph type="pic" sz="quarter" idx="15" hasCustomPrompt="1"/>
          </p:nvPr>
        </p:nvSpPr>
        <p:spPr>
          <a:xfrm>
            <a:off x="0" y="0"/>
            <a:ext cx="8788400" cy="6858000"/>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sp>
        <p:nvSpPr>
          <p:cNvPr id="5" name="Rectangle 4">
            <a:extLst>
              <a:ext uri="{FF2B5EF4-FFF2-40B4-BE49-F238E27FC236}">
                <a16:creationId xmlns:a16="http://schemas.microsoft.com/office/drawing/2014/main" id="{E752F036-4D70-1DE7-8AF8-CB6C6DF27064}"/>
              </a:ext>
            </a:extLst>
          </p:cNvPr>
          <p:cNvSpPr/>
          <p:nvPr userDrawn="1"/>
        </p:nvSpPr>
        <p:spPr>
          <a:xfrm>
            <a:off x="8795346" y="0"/>
            <a:ext cx="3390221" cy="6858000"/>
          </a:xfrm>
          <a:prstGeom prst="rect">
            <a:avLst/>
          </a:prstGeom>
          <a:gradFill flip="none" rotWithShape="1">
            <a:gsLst>
              <a:gs pos="99000">
                <a:schemeClr val="accent1"/>
              </a:gs>
              <a:gs pos="0">
                <a:schemeClr val="tx2"/>
              </a:gs>
            </a:gsLst>
            <a:path path="circle">
              <a:fillToRect l="100000" b="100000"/>
            </a:path>
            <a:tileRect t="-100000" r="-100000"/>
          </a:gra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9109075" y="6453420"/>
            <a:ext cx="2891745" cy="268055"/>
          </a:xfrm>
          <a:prstGeom prst="rect">
            <a:avLst/>
          </a:prstGeom>
        </p:spPr>
        <p:txBody>
          <a:bodyPr vert="horz" lIns="91440" tIns="45720" rIns="91440" bIns="45720" rtlCol="0" anchor="ctr"/>
          <a:lstStyle>
            <a:lvl1pPr algn="r">
              <a:defRPr sz="1000">
                <a:solidFill>
                  <a:schemeClr val="bg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9120420" y="1230429"/>
            <a:ext cx="2731896" cy="4758934"/>
          </a:xfrm>
          <a:prstGeom prst="rect">
            <a:avLst/>
          </a:prstGeom>
        </p:spPr>
        <p:txBody>
          <a:bodyPr/>
          <a:lstStyle>
            <a:lvl1pPr marL="0" indent="0">
              <a:buNone/>
              <a:defRPr>
                <a:solidFill>
                  <a:schemeClr val="bg1"/>
                </a:solidFill>
              </a:defRPr>
            </a:lvl1pPr>
            <a:lvl2pPr marL="609569" indent="0">
              <a:buNone/>
              <a:defRPr>
                <a:solidFill>
                  <a:schemeClr val="bg1"/>
                </a:solidFill>
              </a:defRPr>
            </a:lvl2pPr>
            <a:lvl3pPr marL="1219141" indent="0">
              <a:buNone/>
              <a:defRPr>
                <a:solidFill>
                  <a:schemeClr val="bg1"/>
                </a:solidFill>
              </a:defRPr>
            </a:lvl3pPr>
            <a:lvl4pPr marL="1828709" indent="0">
              <a:buNone/>
              <a:defRPr>
                <a:solidFill>
                  <a:schemeClr val="bg1"/>
                </a:solidFill>
              </a:defRPr>
            </a:lvl4pPr>
            <a:lvl5pPr marL="2438278" indent="0">
              <a:buNone/>
              <a:defRPr>
                <a:solidFill>
                  <a:schemeClr val="bg1"/>
                </a:solidFill>
              </a:defRPr>
            </a:lvl5pPr>
          </a:lstStyle>
          <a:p>
            <a:pPr lvl="0"/>
            <a:r>
              <a:rPr lang="en-GB" dirty="0"/>
              <a:t>Click to edit Master text styles</a:t>
            </a:r>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312739" y="296863"/>
            <a:ext cx="5423212" cy="477054"/>
          </a:xfrm>
          <a:prstGeom prst="rect">
            <a:avLst/>
          </a:prstGeom>
        </p:spPr>
        <p:txBody>
          <a:bodyPr>
            <a:spAutoFit/>
          </a:bodyPr>
          <a:lstStyle>
            <a:lvl1pPr marL="0" indent="0">
              <a:buNone/>
              <a:defRPr sz="2500" b="1">
                <a:solidFill>
                  <a:schemeClr val="bg1"/>
                </a:solidFill>
                <a:latin typeface="+mj-lt"/>
              </a:defRPr>
            </a:lvl1pPr>
          </a:lstStyle>
          <a:p>
            <a:pPr lvl="0"/>
            <a:r>
              <a:rPr lang="en-GB" dirty="0" err="1"/>
              <a:t>Klikk</a:t>
            </a:r>
            <a:r>
              <a:rPr lang="en-GB" dirty="0"/>
              <a:t> for å </a:t>
            </a:r>
            <a:r>
              <a:rPr lang="en-GB" dirty="0" err="1"/>
              <a:t>redigere</a:t>
            </a:r>
            <a:r>
              <a:rPr lang="en-GB" dirty="0"/>
              <a:t> </a:t>
            </a:r>
            <a:r>
              <a:rPr lang="en-GB" dirty="0" err="1"/>
              <a:t>tittel</a:t>
            </a:r>
            <a:endParaRPr lang="en-GB" dirty="0"/>
          </a:p>
        </p:txBody>
      </p:sp>
      <p:pic>
        <p:nvPicPr>
          <p:cNvPr id="9" name="Picture 8" descr="A picture containing text, clipart&#10;&#10;Description automatically generated">
            <a:extLst>
              <a:ext uri="{FF2B5EF4-FFF2-40B4-BE49-F238E27FC236}">
                <a16:creationId xmlns:a16="http://schemas.microsoft.com/office/drawing/2014/main" id="{40FC94CB-06D8-C71A-5B9B-86400EE18C91}"/>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custDataLst>
      <p:custData r:id="rId1"/>
    </p:custDataLst>
    <p:extLst>
      <p:ext uri="{BB962C8B-B14F-4D97-AF65-F5344CB8AC3E}">
        <p14:creationId xmlns:p14="http://schemas.microsoft.com/office/powerpoint/2010/main" val="19457767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8_OneCo Titl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AA4FEBF-4749-8665-60B0-AAAE13A7E11B}"/>
              </a:ext>
            </a:extLst>
          </p:cNvPr>
          <p:cNvSpPr>
            <a:spLocks noGrp="1"/>
          </p:cNvSpPr>
          <p:nvPr>
            <p:ph type="pic" sz="quarter" idx="15" hasCustomPrompt="1"/>
          </p:nvPr>
        </p:nvSpPr>
        <p:spPr>
          <a:xfrm>
            <a:off x="0" y="0"/>
            <a:ext cx="8788400" cy="6858000"/>
          </a:xfrm>
          <a:prstGeom prst="rect">
            <a:avLst/>
          </a:prstGeom>
          <a:solidFill>
            <a:schemeClr val="bg1">
              <a:lumMod val="50000"/>
            </a:schemeClr>
          </a:solidFill>
        </p:spPr>
        <p:txBody>
          <a:bodyPr/>
          <a:lstStyle>
            <a:lvl1pPr marL="0" indent="0">
              <a:buNone/>
              <a:defRPr>
                <a:solidFill>
                  <a:schemeClr val="bg1"/>
                </a:solidFill>
              </a:defRPr>
            </a:lvl1pPr>
          </a:lstStyle>
          <a:p>
            <a:r>
              <a:rPr lang="en-DK"/>
              <a:t>PICTURE PLACEHOLDER</a:t>
            </a:r>
          </a:p>
        </p:txBody>
      </p:sp>
      <p:sp>
        <p:nvSpPr>
          <p:cNvPr id="5" name="Rectangle 4">
            <a:extLst>
              <a:ext uri="{FF2B5EF4-FFF2-40B4-BE49-F238E27FC236}">
                <a16:creationId xmlns:a16="http://schemas.microsoft.com/office/drawing/2014/main" id="{E752F036-4D70-1DE7-8AF8-CB6C6DF27064}"/>
              </a:ext>
            </a:extLst>
          </p:cNvPr>
          <p:cNvSpPr/>
          <p:nvPr userDrawn="1"/>
        </p:nvSpPr>
        <p:spPr>
          <a:xfrm>
            <a:off x="8795346" y="0"/>
            <a:ext cx="3390221" cy="6858000"/>
          </a:xfrm>
          <a:prstGeom prst="rect">
            <a:avLst/>
          </a:prstGeom>
          <a:solidFill>
            <a:schemeClr val="bg2"/>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DK" sz="1200">
              <a:solidFill>
                <a:schemeClr val="bg1"/>
              </a:solidFill>
            </a:endParaRPr>
          </a:p>
        </p:txBody>
      </p:sp>
      <p:graphicFrame>
        <p:nvGraphicFramePr>
          <p:cNvPr id="14" name="Object 13" hidden="1">
            <a:extLst>
              <a:ext uri="{FF2B5EF4-FFF2-40B4-BE49-F238E27FC236}">
                <a16:creationId xmlns:a16="http://schemas.microsoft.com/office/drawing/2014/main" id="{3A1D1586-C590-4D7E-B13F-4FB0A2B2F9D0}"/>
              </a:ext>
            </a:extLst>
          </p:cNvPr>
          <p:cNvGraphicFramePr>
            <a:graphicFrameLocks noChangeAspect="1"/>
          </p:cNvGraphicFramePr>
          <p:nvPr userDrawn="1">
            <p:custDataLst>
              <p:tags r:id="rId2"/>
            </p:custDataLst>
            <p:extLst>
              <p:ext uri="{D42A27DB-BD31-4B8C-83A1-F6EECF244321}">
                <p14:modId xmlns:p14="http://schemas.microsoft.com/office/powerpoint/2010/main" val="25215957"/>
              </p:ex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name="think-cell Slide" r:id="rId4" imgW="353" imgH="353" progId="TCLayout.ActiveDocument.1">
                  <p:embed/>
                </p:oleObj>
              </mc:Choice>
              <mc:Fallback>
                <p:oleObj name="think-cell Slide" r:id="rId4" imgW="353" imgH="353" progId="TCLayout.ActiveDocument.1">
                  <p:embed/>
                  <p:pic>
                    <p:nvPicPr>
                      <p:cNvPr id="14" name="Object 13" hidden="1">
                        <a:extLst>
                          <a:ext uri="{FF2B5EF4-FFF2-40B4-BE49-F238E27FC236}">
                            <a16:creationId xmlns:a16="http://schemas.microsoft.com/office/drawing/2014/main" id="{3A1D1586-C590-4D7E-B13F-4FB0A2B2F9D0}"/>
                          </a:ext>
                        </a:extLst>
                      </p:cNvPr>
                      <p:cNvPicPr/>
                      <p:nvPr/>
                    </p:nvPicPr>
                    <p:blipFill>
                      <a:blip r:embed="rId5"/>
                      <a:stretch>
                        <a:fillRect/>
                      </a:stretch>
                    </p:blipFill>
                    <p:spPr>
                      <a:xfrm>
                        <a:off x="2118" y="2118"/>
                        <a:ext cx="2116" cy="2116"/>
                      </a:xfrm>
                      <a:prstGeom prst="rect">
                        <a:avLst/>
                      </a:prstGeom>
                    </p:spPr>
                  </p:pic>
                </p:oleObj>
              </mc:Fallback>
            </mc:AlternateContent>
          </a:graphicData>
        </a:graphic>
      </p:graphicFrame>
      <p:sp>
        <p:nvSpPr>
          <p:cNvPr id="6" name="Plassholder for lysbildenummer 5">
            <a:extLst>
              <a:ext uri="{FF2B5EF4-FFF2-40B4-BE49-F238E27FC236}">
                <a16:creationId xmlns:a16="http://schemas.microsoft.com/office/drawing/2014/main" id="{813DB566-103B-0465-6D57-0DB234648947}"/>
              </a:ext>
            </a:extLst>
          </p:cNvPr>
          <p:cNvSpPr>
            <a:spLocks noGrp="1"/>
          </p:cNvSpPr>
          <p:nvPr>
            <p:ph type="sldNum" sz="quarter" idx="4"/>
          </p:nvPr>
        </p:nvSpPr>
        <p:spPr>
          <a:xfrm>
            <a:off x="9109075" y="6453420"/>
            <a:ext cx="2891745" cy="268055"/>
          </a:xfrm>
          <a:prstGeom prst="rect">
            <a:avLst/>
          </a:prstGeom>
        </p:spPr>
        <p:txBody>
          <a:bodyPr vert="horz" lIns="91440" tIns="45720" rIns="91440" bIns="45720" rtlCol="0" anchor="ctr"/>
          <a:lstStyle>
            <a:lvl1pPr algn="r">
              <a:defRPr sz="1000">
                <a:solidFill>
                  <a:schemeClr val="tx1"/>
                </a:solidFill>
              </a:defRPr>
            </a:lvl1pPr>
          </a:lstStyle>
          <a:p>
            <a:fld id="{F5B1B068-B48D-6946-9215-B08EFACD5667}" type="slidenum">
              <a:rPr lang="nb-NO" smtClean="0"/>
              <a:pPr/>
              <a:t>‹#›</a:t>
            </a:fld>
            <a:endParaRPr lang="nb-NO"/>
          </a:p>
        </p:txBody>
      </p:sp>
      <p:sp>
        <p:nvSpPr>
          <p:cNvPr id="12" name="Text Placeholder 11">
            <a:extLst>
              <a:ext uri="{FF2B5EF4-FFF2-40B4-BE49-F238E27FC236}">
                <a16:creationId xmlns:a16="http://schemas.microsoft.com/office/drawing/2014/main" id="{576A2ACD-97D4-4616-E66D-812C375BED8C}"/>
              </a:ext>
            </a:extLst>
          </p:cNvPr>
          <p:cNvSpPr>
            <a:spLocks noGrp="1"/>
          </p:cNvSpPr>
          <p:nvPr>
            <p:ph type="body" sz="quarter" idx="11"/>
          </p:nvPr>
        </p:nvSpPr>
        <p:spPr>
          <a:xfrm>
            <a:off x="9120420" y="1230429"/>
            <a:ext cx="2731896" cy="4758934"/>
          </a:xfrm>
          <a:prstGeom prst="rect">
            <a:avLst/>
          </a:prstGeom>
        </p:spPr>
        <p:txBody>
          <a:bodyPr/>
          <a:lstStyle>
            <a:lvl1pPr marL="0" indent="0">
              <a:buNone/>
              <a:defRPr>
                <a:solidFill>
                  <a:schemeClr val="tx1"/>
                </a:solidFill>
              </a:defRPr>
            </a:lvl1pPr>
            <a:lvl2pPr marL="609569" indent="0">
              <a:buNone/>
              <a:defRPr>
                <a:solidFill>
                  <a:schemeClr val="bg1"/>
                </a:solidFill>
              </a:defRPr>
            </a:lvl2pPr>
            <a:lvl3pPr marL="1219141" indent="0">
              <a:buNone/>
              <a:defRPr>
                <a:solidFill>
                  <a:schemeClr val="bg1"/>
                </a:solidFill>
              </a:defRPr>
            </a:lvl3pPr>
            <a:lvl4pPr marL="1828709" indent="0">
              <a:buNone/>
              <a:defRPr>
                <a:solidFill>
                  <a:schemeClr val="bg1"/>
                </a:solidFill>
              </a:defRPr>
            </a:lvl4pPr>
            <a:lvl5pPr marL="2438278" indent="0">
              <a:buNone/>
              <a:defRPr>
                <a:solidFill>
                  <a:schemeClr val="bg1"/>
                </a:solidFill>
              </a:defRPr>
            </a:lvl5pPr>
          </a:lstStyle>
          <a:p>
            <a:pPr lvl="0"/>
            <a:r>
              <a:rPr lang="en-GB" dirty="0"/>
              <a:t>Click to edit Master text styles</a:t>
            </a:r>
          </a:p>
        </p:txBody>
      </p:sp>
      <p:sp>
        <p:nvSpPr>
          <p:cNvPr id="4" name="Text Placeholder 15">
            <a:extLst>
              <a:ext uri="{FF2B5EF4-FFF2-40B4-BE49-F238E27FC236}">
                <a16:creationId xmlns:a16="http://schemas.microsoft.com/office/drawing/2014/main" id="{EC404B77-86FD-F5C4-B787-2FF867269B55}"/>
              </a:ext>
            </a:extLst>
          </p:cNvPr>
          <p:cNvSpPr txBox="1">
            <a:spLocks/>
          </p:cNvSpPr>
          <p:nvPr userDrawn="1"/>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2" name="Content Placeholder 12">
            <a:extLst>
              <a:ext uri="{FF2B5EF4-FFF2-40B4-BE49-F238E27FC236}">
                <a16:creationId xmlns:a16="http://schemas.microsoft.com/office/drawing/2014/main" id="{283018C2-6803-7A4C-DB2C-189BDC904A7D}"/>
              </a:ext>
            </a:extLst>
          </p:cNvPr>
          <p:cNvSpPr>
            <a:spLocks noGrp="1" noRot="1" noMove="1" noResize="1" noEditPoints="1" noAdjustHandles="1" noChangeArrowheads="1" noChangeShapeType="1"/>
          </p:cNvSpPr>
          <p:nvPr>
            <p:ph sz="quarter" idx="14" hasCustomPrompt="1"/>
          </p:nvPr>
        </p:nvSpPr>
        <p:spPr>
          <a:xfrm>
            <a:off x="312739" y="296863"/>
            <a:ext cx="5423212" cy="477054"/>
          </a:xfrm>
          <a:prstGeom prst="rect">
            <a:avLst/>
          </a:prstGeom>
        </p:spPr>
        <p:txBody>
          <a:bodyPr>
            <a:spAutoFit/>
          </a:bodyPr>
          <a:lstStyle>
            <a:lvl1pPr marL="0" indent="0">
              <a:buNone/>
              <a:defRPr sz="2500" b="1">
                <a:solidFill>
                  <a:schemeClr val="bg1"/>
                </a:solidFill>
                <a:latin typeface="+mj-lt"/>
              </a:defRPr>
            </a:lvl1pPr>
          </a:lstStyle>
          <a:p>
            <a:pPr lvl="0"/>
            <a:r>
              <a:rPr lang="en-GB" dirty="0" err="1"/>
              <a:t>Klikk</a:t>
            </a:r>
            <a:r>
              <a:rPr lang="en-GB" dirty="0"/>
              <a:t> for å </a:t>
            </a:r>
            <a:r>
              <a:rPr lang="en-GB" dirty="0" err="1"/>
              <a:t>redigere</a:t>
            </a:r>
            <a:r>
              <a:rPr lang="en-GB" dirty="0"/>
              <a:t> </a:t>
            </a:r>
            <a:r>
              <a:rPr lang="en-GB" dirty="0" err="1"/>
              <a:t>tittel</a:t>
            </a:r>
            <a:endParaRPr lang="en-GB" dirty="0"/>
          </a:p>
        </p:txBody>
      </p:sp>
      <p:pic>
        <p:nvPicPr>
          <p:cNvPr id="3" name="Picture 2" descr="Logo&#10;&#10;Description automatically generated">
            <a:extLst>
              <a:ext uri="{FF2B5EF4-FFF2-40B4-BE49-F238E27FC236}">
                <a16:creationId xmlns:a16="http://schemas.microsoft.com/office/drawing/2014/main" id="{FA3C601D-1975-E2D2-9B14-73B683FCBEA1}"/>
              </a:ext>
            </a:extLst>
          </p:cNvPr>
          <p:cNvPicPr>
            <a:picLocks noGrp="1" noRot="1" noChangeAspec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10499353" y="377904"/>
            <a:ext cx="1440000" cy="292800"/>
          </a:xfrm>
          <a:prstGeom prst="rect">
            <a:avLst/>
          </a:prstGeom>
        </p:spPr>
      </p:pic>
    </p:spTree>
    <p:custDataLst>
      <p:custData r:id="rId1"/>
    </p:custDataLst>
    <p:extLst>
      <p:ext uri="{BB962C8B-B14F-4D97-AF65-F5344CB8AC3E}">
        <p14:creationId xmlns:p14="http://schemas.microsoft.com/office/powerpoint/2010/main" val="22149680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3.xml"/><Relationship Id="rId39" Type="http://schemas.openxmlformats.org/officeDocument/2006/relationships/tags" Target="../tags/tag16.xml"/><Relationship Id="rId21" Type="http://schemas.openxmlformats.org/officeDocument/2006/relationships/slideLayout" Target="../slideLayouts/slideLayout21.xml"/><Relationship Id="rId34" Type="http://schemas.openxmlformats.org/officeDocument/2006/relationships/tags" Target="../tags/tag11.xml"/><Relationship Id="rId42" Type="http://schemas.openxmlformats.org/officeDocument/2006/relationships/tags" Target="../tags/tag19.xml"/><Relationship Id="rId47" Type="http://schemas.openxmlformats.org/officeDocument/2006/relationships/tags" Target="../tags/tag24.xml"/><Relationship Id="rId50" Type="http://schemas.openxmlformats.org/officeDocument/2006/relationships/tags" Target="../tags/tag27.xml"/><Relationship Id="rId55" Type="http://schemas.openxmlformats.org/officeDocument/2006/relationships/tags" Target="../tags/tag32.xml"/><Relationship Id="rId63" Type="http://schemas.openxmlformats.org/officeDocument/2006/relationships/tags" Target="../tags/tag40.xml"/><Relationship Id="rId68" Type="http://schemas.openxmlformats.org/officeDocument/2006/relationships/tags" Target="../tags/tag45.xml"/><Relationship Id="rId76" Type="http://schemas.openxmlformats.org/officeDocument/2006/relationships/tags" Target="../tags/tag53.xml"/><Relationship Id="rId84" Type="http://schemas.openxmlformats.org/officeDocument/2006/relationships/oleObject" Target="../embeddings/oleObject1.bin"/><Relationship Id="rId7" Type="http://schemas.openxmlformats.org/officeDocument/2006/relationships/slideLayout" Target="../slideLayouts/slideLayout7.xml"/><Relationship Id="rId71" Type="http://schemas.openxmlformats.org/officeDocument/2006/relationships/tags" Target="../tags/tag4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tags" Target="../tags/tag6.xml"/><Relationship Id="rId11" Type="http://schemas.openxmlformats.org/officeDocument/2006/relationships/slideLayout" Target="../slideLayouts/slideLayout11.xml"/><Relationship Id="rId24" Type="http://schemas.openxmlformats.org/officeDocument/2006/relationships/theme" Target="../theme/theme1.xml"/><Relationship Id="rId32" Type="http://schemas.openxmlformats.org/officeDocument/2006/relationships/tags" Target="../tags/tag9.xml"/><Relationship Id="rId37" Type="http://schemas.openxmlformats.org/officeDocument/2006/relationships/tags" Target="../tags/tag14.xml"/><Relationship Id="rId40" Type="http://schemas.openxmlformats.org/officeDocument/2006/relationships/tags" Target="../tags/tag17.xml"/><Relationship Id="rId45" Type="http://schemas.openxmlformats.org/officeDocument/2006/relationships/tags" Target="../tags/tag22.xml"/><Relationship Id="rId53" Type="http://schemas.openxmlformats.org/officeDocument/2006/relationships/tags" Target="../tags/tag30.xml"/><Relationship Id="rId58" Type="http://schemas.openxmlformats.org/officeDocument/2006/relationships/tags" Target="../tags/tag35.xml"/><Relationship Id="rId66" Type="http://schemas.openxmlformats.org/officeDocument/2006/relationships/tags" Target="../tags/tag43.xml"/><Relationship Id="rId74" Type="http://schemas.openxmlformats.org/officeDocument/2006/relationships/tags" Target="../tags/tag51.xml"/><Relationship Id="rId79" Type="http://schemas.openxmlformats.org/officeDocument/2006/relationships/tags" Target="../tags/tag56.xml"/><Relationship Id="rId5" Type="http://schemas.openxmlformats.org/officeDocument/2006/relationships/slideLayout" Target="../slideLayouts/slideLayout5.xml"/><Relationship Id="rId61" Type="http://schemas.openxmlformats.org/officeDocument/2006/relationships/tags" Target="../tags/tag38.xml"/><Relationship Id="rId82" Type="http://schemas.openxmlformats.org/officeDocument/2006/relationships/tags" Target="../tags/tag59.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ags" Target="../tags/tag4.xml"/><Relationship Id="rId30" Type="http://schemas.openxmlformats.org/officeDocument/2006/relationships/tags" Target="../tags/tag7.xml"/><Relationship Id="rId35" Type="http://schemas.openxmlformats.org/officeDocument/2006/relationships/tags" Target="../tags/tag12.xml"/><Relationship Id="rId43" Type="http://schemas.openxmlformats.org/officeDocument/2006/relationships/tags" Target="../tags/tag20.xml"/><Relationship Id="rId48" Type="http://schemas.openxmlformats.org/officeDocument/2006/relationships/tags" Target="../tags/tag25.xml"/><Relationship Id="rId56" Type="http://schemas.openxmlformats.org/officeDocument/2006/relationships/tags" Target="../tags/tag33.xml"/><Relationship Id="rId64" Type="http://schemas.openxmlformats.org/officeDocument/2006/relationships/tags" Target="../tags/tag41.xml"/><Relationship Id="rId69" Type="http://schemas.openxmlformats.org/officeDocument/2006/relationships/tags" Target="../tags/tag46.xml"/><Relationship Id="rId77" Type="http://schemas.openxmlformats.org/officeDocument/2006/relationships/tags" Target="../tags/tag54.xml"/><Relationship Id="rId8" Type="http://schemas.openxmlformats.org/officeDocument/2006/relationships/slideLayout" Target="../slideLayouts/slideLayout8.xml"/><Relationship Id="rId51" Type="http://schemas.openxmlformats.org/officeDocument/2006/relationships/tags" Target="../tags/tag28.xml"/><Relationship Id="rId72" Type="http://schemas.openxmlformats.org/officeDocument/2006/relationships/tags" Target="../tags/tag49.xml"/><Relationship Id="rId80" Type="http://schemas.openxmlformats.org/officeDocument/2006/relationships/tags" Target="../tags/tag57.xml"/><Relationship Id="rId85" Type="http://schemas.openxmlformats.org/officeDocument/2006/relationships/image" Target="../media/image1.emf"/><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2.xml"/><Relationship Id="rId33" Type="http://schemas.openxmlformats.org/officeDocument/2006/relationships/tags" Target="../tags/tag10.xml"/><Relationship Id="rId38" Type="http://schemas.openxmlformats.org/officeDocument/2006/relationships/tags" Target="../tags/tag15.xml"/><Relationship Id="rId46" Type="http://schemas.openxmlformats.org/officeDocument/2006/relationships/tags" Target="../tags/tag23.xml"/><Relationship Id="rId59" Type="http://schemas.openxmlformats.org/officeDocument/2006/relationships/tags" Target="../tags/tag36.xml"/><Relationship Id="rId67" Type="http://schemas.openxmlformats.org/officeDocument/2006/relationships/tags" Target="../tags/tag44.xml"/><Relationship Id="rId20" Type="http://schemas.openxmlformats.org/officeDocument/2006/relationships/slideLayout" Target="../slideLayouts/slideLayout20.xml"/><Relationship Id="rId41" Type="http://schemas.openxmlformats.org/officeDocument/2006/relationships/tags" Target="../tags/tag18.xml"/><Relationship Id="rId54" Type="http://schemas.openxmlformats.org/officeDocument/2006/relationships/tags" Target="../tags/tag31.xml"/><Relationship Id="rId62" Type="http://schemas.openxmlformats.org/officeDocument/2006/relationships/tags" Target="../tags/tag39.xml"/><Relationship Id="rId70" Type="http://schemas.openxmlformats.org/officeDocument/2006/relationships/tags" Target="../tags/tag47.xml"/><Relationship Id="rId75" Type="http://schemas.openxmlformats.org/officeDocument/2006/relationships/tags" Target="../tags/tag52.xml"/><Relationship Id="rId83" Type="http://schemas.openxmlformats.org/officeDocument/2006/relationships/tags" Target="../tags/tag60.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ags" Target="../tags/tag5.xml"/><Relationship Id="rId36" Type="http://schemas.openxmlformats.org/officeDocument/2006/relationships/tags" Target="../tags/tag13.xml"/><Relationship Id="rId49" Type="http://schemas.openxmlformats.org/officeDocument/2006/relationships/tags" Target="../tags/tag26.xml"/><Relationship Id="rId57" Type="http://schemas.openxmlformats.org/officeDocument/2006/relationships/tags" Target="../tags/tag34.xml"/><Relationship Id="rId10" Type="http://schemas.openxmlformats.org/officeDocument/2006/relationships/slideLayout" Target="../slideLayouts/slideLayout10.xml"/><Relationship Id="rId31" Type="http://schemas.openxmlformats.org/officeDocument/2006/relationships/tags" Target="../tags/tag8.xml"/><Relationship Id="rId44" Type="http://schemas.openxmlformats.org/officeDocument/2006/relationships/tags" Target="../tags/tag21.xml"/><Relationship Id="rId52" Type="http://schemas.openxmlformats.org/officeDocument/2006/relationships/tags" Target="../tags/tag29.xml"/><Relationship Id="rId60" Type="http://schemas.openxmlformats.org/officeDocument/2006/relationships/tags" Target="../tags/tag37.xml"/><Relationship Id="rId65" Type="http://schemas.openxmlformats.org/officeDocument/2006/relationships/tags" Target="../tags/tag42.xml"/><Relationship Id="rId73" Type="http://schemas.openxmlformats.org/officeDocument/2006/relationships/tags" Target="../tags/tag50.xml"/><Relationship Id="rId78" Type="http://schemas.openxmlformats.org/officeDocument/2006/relationships/tags" Target="../tags/tag55.xml"/><Relationship Id="rId81" Type="http://schemas.openxmlformats.org/officeDocument/2006/relationships/tags" Target="../tags/tag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489EF0D-9B7C-41E8-B01D-DA4EF8A406AC}"/>
              </a:ext>
            </a:extLst>
          </p:cNvPr>
          <p:cNvGraphicFramePr>
            <a:graphicFrameLocks noChangeAspect="1"/>
          </p:cNvGraphicFramePr>
          <p:nvPr>
            <p:custDataLst>
              <p:tags r:id="rId25"/>
            </p:custDataLst>
            <p:extLst>
              <p:ext uri="{D42A27DB-BD31-4B8C-83A1-F6EECF244321}">
                <p14:modId xmlns:p14="http://schemas.microsoft.com/office/powerpoint/2010/main" val="633711222"/>
              </p:ext>
            </p:extLst>
          </p:nvPr>
        </p:nvGraphicFramePr>
        <p:xfrm>
          <a:off x="2119" y="2119"/>
          <a:ext cx="2116" cy="2116"/>
        </p:xfrm>
        <a:graphic>
          <a:graphicData uri="http://schemas.openxmlformats.org/presentationml/2006/ole">
            <mc:AlternateContent xmlns:mc="http://schemas.openxmlformats.org/markup-compatibility/2006">
              <mc:Choice xmlns:v="urn:schemas-microsoft-com:vml" Requires="v">
                <p:oleObj name="think-cell Slide" r:id="rId84" imgW="353" imgH="353" progId="TCLayout.ActiveDocument.1">
                  <p:embed/>
                </p:oleObj>
              </mc:Choice>
              <mc:Fallback>
                <p:oleObj name="think-cell Slide" r:id="rId84" imgW="353" imgH="353" progId="TCLayout.ActiveDocument.1">
                  <p:embed/>
                  <p:pic>
                    <p:nvPicPr>
                      <p:cNvPr id="7" name="Object 6" hidden="1">
                        <a:extLst>
                          <a:ext uri="{FF2B5EF4-FFF2-40B4-BE49-F238E27FC236}">
                            <a16:creationId xmlns:a16="http://schemas.microsoft.com/office/drawing/2014/main" id="{D489EF0D-9B7C-41E8-B01D-DA4EF8A406AC}"/>
                          </a:ext>
                        </a:extLst>
                      </p:cNvPr>
                      <p:cNvPicPr/>
                      <p:nvPr/>
                    </p:nvPicPr>
                    <p:blipFill>
                      <a:blip r:embed="rId85"/>
                      <a:stretch>
                        <a:fillRect/>
                      </a:stretch>
                    </p:blipFill>
                    <p:spPr>
                      <a:xfrm>
                        <a:off x="2119" y="2119"/>
                        <a:ext cx="2116" cy="2116"/>
                      </a:xfrm>
                      <a:prstGeom prst="rect">
                        <a:avLst/>
                      </a:prstGeom>
                    </p:spPr>
                  </p:pic>
                </p:oleObj>
              </mc:Fallback>
            </mc:AlternateContent>
          </a:graphicData>
        </a:graphic>
      </p:graphicFrame>
      <p:sp>
        <p:nvSpPr>
          <p:cNvPr id="38" name="Rectangle 37" hidden="1">
            <a:extLst>
              <a:ext uri="{FF2B5EF4-FFF2-40B4-BE49-F238E27FC236}">
                <a16:creationId xmlns:a16="http://schemas.microsoft.com/office/drawing/2014/main" id="{FEE0CD7D-A7D4-4490-BE29-24D28825ADC5}"/>
              </a:ext>
            </a:extLst>
          </p:cNvPr>
          <p:cNvSpPr/>
          <p:nvPr>
            <p:custDataLst>
              <p:tags r:id="rId26"/>
            </p:custDataLst>
          </p:nvPr>
        </p:nvSpPr>
        <p:spPr>
          <a:xfrm>
            <a:off x="1" y="1"/>
            <a:ext cx="211667" cy="211667"/>
          </a:xfrm>
          <a:prstGeom prst="rect">
            <a:avLst/>
          </a:prstGeom>
          <a:solidFill>
            <a:srgbClr val="6C1D6B"/>
          </a:solidFill>
          <a:ln w="12700">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spcBef>
                <a:spcPct val="0"/>
              </a:spcBef>
              <a:spcAft>
                <a:spcPct val="0"/>
              </a:spcAft>
            </a:pPr>
            <a:endParaRPr lang="nb-NO" sz="5867" err="1">
              <a:solidFill>
                <a:prstClr val="white"/>
              </a:solidFill>
              <a:cs typeface="Arial" panose="020B0604020202020204" pitchFamily="34" charset="0"/>
              <a:sym typeface="Arial" panose="020B0604020202020204" pitchFamily="34" charset="0"/>
            </a:endParaRPr>
          </a:p>
        </p:txBody>
      </p:sp>
      <p:sp>
        <p:nvSpPr>
          <p:cNvPr id="8" name="SP Placeholder Number circle" hidden="1">
            <a:extLst>
              <a:ext uri="{FF2B5EF4-FFF2-40B4-BE49-F238E27FC236}">
                <a16:creationId xmlns:a16="http://schemas.microsoft.com/office/drawing/2014/main" id="{090B218A-8372-4670-BA0E-5BC08EE9C91D}"/>
              </a:ext>
            </a:extLst>
          </p:cNvPr>
          <p:cNvSpPr/>
          <p:nvPr/>
        </p:nvSpPr>
        <p:spPr bwMode="auto">
          <a:xfrm>
            <a:off x="256687" y="1987037"/>
            <a:ext cx="311909" cy="311911"/>
          </a:xfrm>
          <a:prstGeom prst="ellipse">
            <a:avLst/>
          </a:prstGeom>
          <a:solidFill>
            <a:srgbClr val="6C1D6B"/>
          </a:solidFill>
          <a:ln w="12700">
            <a:solidFill>
              <a:schemeClr val="bg1"/>
            </a:solidFill>
          </a:ln>
          <a:effectLst/>
        </p:spPr>
        <p:txBody>
          <a:bodyPr vert="horz" wrap="square" lIns="0" tIns="0" rIns="0" bIns="0" numCol="1" rtlCol="0" anchor="ctr" anchorCtr="1" compatLnSpc="1">
            <a:prstTxWarp prst="textNoShape">
              <a:avLst/>
            </a:prstTxWarp>
          </a:bodyPr>
          <a:lstStyle/>
          <a:p>
            <a:pPr algn="ctr" eaLnBrk="0" fontAlgn="base" hangingPunct="0">
              <a:spcBef>
                <a:spcPct val="0"/>
              </a:spcBef>
              <a:spcAft>
                <a:spcPct val="0"/>
              </a:spcAft>
            </a:pPr>
            <a:r>
              <a:rPr lang="nb-NO" sz="1333" b="1">
                <a:solidFill>
                  <a:srgbClr val="FFFFFF"/>
                </a:solidFill>
                <a:cs typeface="Arial" panose="020B0604020202020204" pitchFamily="34" charset="0"/>
              </a:rPr>
              <a:t>1</a:t>
            </a:r>
          </a:p>
        </p:txBody>
      </p:sp>
      <p:grpSp>
        <p:nvGrpSpPr>
          <p:cNvPr id="9" name="Sticker: Illustrative (alternative)" hidden="1">
            <a:extLst>
              <a:ext uri="{FF2B5EF4-FFF2-40B4-BE49-F238E27FC236}">
                <a16:creationId xmlns:a16="http://schemas.microsoft.com/office/drawing/2014/main" id="{296C5EBE-34C7-4333-A75C-5C4F2968485F}"/>
              </a:ext>
            </a:extLst>
          </p:cNvPr>
          <p:cNvGrpSpPr/>
          <p:nvPr/>
        </p:nvGrpSpPr>
        <p:grpSpPr>
          <a:xfrm rot="20405122">
            <a:off x="470911" y="1249022"/>
            <a:ext cx="1477953" cy="277671"/>
            <a:chOff x="3563257" y="1669143"/>
            <a:chExt cx="1562928" cy="208252"/>
          </a:xfrm>
        </p:grpSpPr>
        <p:sp>
          <p:nvSpPr>
            <p:cNvPr id="10" name="TextBox 9">
              <a:extLst>
                <a:ext uri="{FF2B5EF4-FFF2-40B4-BE49-F238E27FC236}">
                  <a16:creationId xmlns:a16="http://schemas.microsoft.com/office/drawing/2014/main" id="{809A752B-7141-4D3C-A8C2-12A1F2836358}"/>
                </a:ext>
              </a:extLst>
            </p:cNvPr>
            <p:cNvSpPr txBox="1"/>
            <p:nvPr/>
          </p:nvSpPr>
          <p:spPr>
            <a:xfrm>
              <a:off x="3595048" y="1680939"/>
              <a:ext cx="1499342" cy="184665"/>
            </a:xfrm>
            <a:prstGeom prst="rect">
              <a:avLst/>
            </a:prstGeom>
            <a:noFill/>
          </p:spPr>
          <p:txBody>
            <a:bodyPr wrap="none" lIns="0" tIns="0" rIns="0" bIns="0" rtlCol="0">
              <a:spAutoFit/>
            </a:bodyPr>
            <a:lstStyle/>
            <a:p>
              <a:pPr algn="ctr"/>
              <a:r>
                <a:rPr lang="nb-NO" sz="1600">
                  <a:solidFill>
                    <a:srgbClr val="C00000"/>
                  </a:solidFill>
                  <a:cs typeface="Arial" panose="020B0604020202020204" pitchFamily="34" charset="0"/>
                </a:rPr>
                <a:t>ILLUSTRATIVE</a:t>
              </a:r>
            </a:p>
          </p:txBody>
        </p:sp>
        <p:cxnSp>
          <p:nvCxnSpPr>
            <p:cNvPr id="11" name="Straight Connector 10">
              <a:extLst>
                <a:ext uri="{FF2B5EF4-FFF2-40B4-BE49-F238E27FC236}">
                  <a16:creationId xmlns:a16="http://schemas.microsoft.com/office/drawing/2014/main" id="{C9F0DDD3-B833-4852-98D2-F402B2DEBEB5}"/>
                </a:ext>
              </a:extLst>
            </p:cNvPr>
            <p:cNvCxnSpPr>
              <a:cxnSpLocks/>
            </p:cNvCxnSpPr>
            <p:nvPr/>
          </p:nvCxnSpPr>
          <p:spPr bwMode="auto">
            <a:xfrm>
              <a:off x="3563257" y="1669143"/>
              <a:ext cx="1562928" cy="0"/>
            </a:xfrm>
            <a:prstGeom prst="line">
              <a:avLst/>
            </a:prstGeom>
            <a:noFill/>
            <a:ln w="12700" cap="flat" cmpd="sng" algn="ctr">
              <a:solidFill>
                <a:srgbClr val="C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a:extLst>
                <a:ext uri="{FF2B5EF4-FFF2-40B4-BE49-F238E27FC236}">
                  <a16:creationId xmlns:a16="http://schemas.microsoft.com/office/drawing/2014/main" id="{3B92A428-826E-43CB-9CED-2F75BC1B830D}"/>
                </a:ext>
              </a:extLst>
            </p:cNvPr>
            <p:cNvCxnSpPr>
              <a:cxnSpLocks/>
            </p:cNvCxnSpPr>
            <p:nvPr/>
          </p:nvCxnSpPr>
          <p:spPr bwMode="auto">
            <a:xfrm>
              <a:off x="3563257" y="1877395"/>
              <a:ext cx="1562928" cy="0"/>
            </a:xfrm>
            <a:prstGeom prst="line">
              <a:avLst/>
            </a:prstGeom>
            <a:noFill/>
            <a:ln w="12700" cap="flat" cmpd="sng" algn="ctr">
              <a:solidFill>
                <a:srgbClr val="C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3" name="SP Placeholder Sticker: Work in progress" hidden="1">
            <a:extLst>
              <a:ext uri="{FF2B5EF4-FFF2-40B4-BE49-F238E27FC236}">
                <a16:creationId xmlns:a16="http://schemas.microsoft.com/office/drawing/2014/main" id="{4A129B2E-E7EC-4746-8C30-970DB4A4B3EE}"/>
              </a:ext>
            </a:extLst>
          </p:cNvPr>
          <p:cNvSpPr txBox="1"/>
          <p:nvPr/>
        </p:nvSpPr>
        <p:spPr>
          <a:xfrm>
            <a:off x="3003554" y="4089"/>
            <a:ext cx="6184897" cy="164212"/>
          </a:xfrm>
          <a:prstGeom prst="rect">
            <a:avLst/>
          </a:prstGeom>
          <a:noFill/>
        </p:spPr>
        <p:txBody>
          <a:bodyPr vert="horz" wrap="square" lIns="0" tIns="0" rIns="0" bIns="0" rtlCol="0" anchor="t" anchorCtr="0">
            <a:spAutoFit/>
          </a:bodyPr>
          <a:lstStyle/>
          <a:p>
            <a:pPr algn="ctr"/>
            <a:r>
              <a:rPr lang="nb-NO" sz="1067" b="1" err="1">
                <a:solidFill>
                  <a:srgbClr val="C00000"/>
                </a:solidFill>
                <a:cs typeface="Arial" panose="020B0604020202020204" pitchFamily="34" charset="0"/>
              </a:rPr>
              <a:t>Work</a:t>
            </a:r>
            <a:r>
              <a:rPr lang="nb-NO" sz="1067" b="1">
                <a:solidFill>
                  <a:srgbClr val="C00000"/>
                </a:solidFill>
                <a:cs typeface="Arial" panose="020B0604020202020204" pitchFamily="34" charset="0"/>
              </a:rPr>
              <a:t> in progress</a:t>
            </a:r>
          </a:p>
        </p:txBody>
      </p:sp>
      <p:sp>
        <p:nvSpPr>
          <p:cNvPr id="14" name="SP Placeholder Sticker: Preliminary" hidden="1">
            <a:extLst>
              <a:ext uri="{FF2B5EF4-FFF2-40B4-BE49-F238E27FC236}">
                <a16:creationId xmlns:a16="http://schemas.microsoft.com/office/drawing/2014/main" id="{17304B74-005B-42D6-92F8-4828FDE04D18}"/>
              </a:ext>
            </a:extLst>
          </p:cNvPr>
          <p:cNvSpPr txBox="1"/>
          <p:nvPr/>
        </p:nvSpPr>
        <p:spPr>
          <a:xfrm>
            <a:off x="3003554" y="4089"/>
            <a:ext cx="6184897" cy="164212"/>
          </a:xfrm>
          <a:prstGeom prst="rect">
            <a:avLst/>
          </a:prstGeom>
          <a:noFill/>
        </p:spPr>
        <p:txBody>
          <a:bodyPr vert="horz" wrap="square" lIns="0" tIns="0" rIns="0" bIns="0" rtlCol="0" anchor="t" anchorCtr="0">
            <a:spAutoFit/>
          </a:bodyPr>
          <a:lstStyle/>
          <a:p>
            <a:pPr algn="ctr"/>
            <a:r>
              <a:rPr lang="nb-NO" sz="1067" b="1">
                <a:solidFill>
                  <a:srgbClr val="C00000"/>
                </a:solidFill>
                <a:cs typeface="Arial" panose="020B0604020202020204" pitchFamily="34" charset="0"/>
              </a:rPr>
              <a:t>Preliminary</a:t>
            </a:r>
          </a:p>
        </p:txBody>
      </p:sp>
      <p:sp>
        <p:nvSpPr>
          <p:cNvPr id="15" name="SP Placeholder Sticker: Example" hidden="1">
            <a:extLst>
              <a:ext uri="{FF2B5EF4-FFF2-40B4-BE49-F238E27FC236}">
                <a16:creationId xmlns:a16="http://schemas.microsoft.com/office/drawing/2014/main" id="{321D0084-2B50-4053-A53C-A5820F8A856D}"/>
              </a:ext>
            </a:extLst>
          </p:cNvPr>
          <p:cNvSpPr txBox="1"/>
          <p:nvPr/>
        </p:nvSpPr>
        <p:spPr>
          <a:xfrm>
            <a:off x="3003554" y="4089"/>
            <a:ext cx="6184897" cy="164212"/>
          </a:xfrm>
          <a:prstGeom prst="rect">
            <a:avLst/>
          </a:prstGeom>
          <a:noFill/>
        </p:spPr>
        <p:txBody>
          <a:bodyPr vert="horz" wrap="square" lIns="0" tIns="0" rIns="0" bIns="0" rtlCol="0" anchor="t" anchorCtr="0">
            <a:spAutoFit/>
          </a:bodyPr>
          <a:lstStyle/>
          <a:p>
            <a:pPr algn="ctr"/>
            <a:r>
              <a:rPr lang="nb-NO" sz="1067" err="1">
                <a:solidFill>
                  <a:prstClr val="black"/>
                </a:solidFill>
                <a:cs typeface="Arial" panose="020B0604020202020204" pitchFamily="34" charset="0"/>
              </a:rPr>
              <a:t>Example</a:t>
            </a:r>
            <a:endParaRPr lang="nb-NO" sz="1067">
              <a:solidFill>
                <a:prstClr val="black"/>
              </a:solidFill>
              <a:cs typeface="Arial" panose="020B0604020202020204" pitchFamily="34" charset="0"/>
            </a:endParaRPr>
          </a:p>
        </p:txBody>
      </p:sp>
      <p:sp>
        <p:nvSpPr>
          <p:cNvPr id="16" name="Sticker: Comments" hidden="1">
            <a:extLst>
              <a:ext uri="{FF2B5EF4-FFF2-40B4-BE49-F238E27FC236}">
                <a16:creationId xmlns:a16="http://schemas.microsoft.com/office/drawing/2014/main" id="{D9BB439C-BA20-42A4-A121-F06476F5BD9A}"/>
              </a:ext>
            </a:extLst>
          </p:cNvPr>
          <p:cNvSpPr/>
          <p:nvPr/>
        </p:nvSpPr>
        <p:spPr bwMode="auto">
          <a:xfrm>
            <a:off x="9534876" y="70575"/>
            <a:ext cx="2575845" cy="736600"/>
          </a:xfrm>
          <a:prstGeom prst="rect">
            <a:avLst/>
          </a:prstGeom>
          <a:solidFill>
            <a:srgbClr val="FFFF00"/>
          </a:solidFill>
          <a:ln>
            <a:noFill/>
          </a:ln>
          <a:effectLst/>
        </p:spPr>
        <p:txBody>
          <a:bodyPr vert="horz" wrap="square" lIns="48000" tIns="0" rIns="48000" bIns="0" numCol="1" rtlCol="0" anchor="ctr" anchorCtr="0" compatLnSpc="1">
            <a:prstTxWarp prst="textNoShape">
              <a:avLst/>
            </a:prstTxWarp>
          </a:bodyPr>
          <a:lstStyle/>
          <a:p>
            <a:pPr algn="ctr" eaLnBrk="0" fontAlgn="base" hangingPunct="0">
              <a:spcBef>
                <a:spcPct val="0"/>
              </a:spcBef>
              <a:spcAft>
                <a:spcPct val="0"/>
              </a:spcAft>
            </a:pPr>
            <a:r>
              <a:rPr lang="nb-NO" sz="1333" err="1">
                <a:solidFill>
                  <a:prstClr val="black"/>
                </a:solidFill>
                <a:cs typeface="Arial" panose="020B0604020202020204" pitchFamily="34" charset="0"/>
              </a:rPr>
              <a:t>Comment</a:t>
            </a:r>
            <a:endParaRPr lang="nb-NO" sz="1333">
              <a:solidFill>
                <a:prstClr val="black"/>
              </a:solidFill>
              <a:cs typeface="Arial" panose="020B0604020202020204" pitchFamily="34" charset="0"/>
            </a:endParaRPr>
          </a:p>
        </p:txBody>
      </p:sp>
      <p:sp>
        <p:nvSpPr>
          <p:cNvPr id="17" name="Take away box" hidden="1">
            <a:extLst>
              <a:ext uri="{FF2B5EF4-FFF2-40B4-BE49-F238E27FC236}">
                <a16:creationId xmlns:a16="http://schemas.microsoft.com/office/drawing/2014/main" id="{3727917E-5E44-49C6-BF76-6DE827CFAD4D}"/>
              </a:ext>
            </a:extLst>
          </p:cNvPr>
          <p:cNvSpPr txBox="1"/>
          <p:nvPr/>
        </p:nvSpPr>
        <p:spPr>
          <a:xfrm>
            <a:off x="2255520" y="5624007"/>
            <a:ext cx="7680960" cy="672084"/>
          </a:xfrm>
          <a:prstGeom prst="rect">
            <a:avLst/>
          </a:prstGeom>
          <a:solidFill>
            <a:srgbClr val="6C1D6B"/>
          </a:solidFill>
        </p:spPr>
        <p:txBody>
          <a:bodyPr vert="horz" wrap="square" lIns="0" tIns="0" rIns="0" bIns="0" rtlCol="0" anchor="ctr" anchorCtr="1">
            <a:noAutofit/>
          </a:bodyPr>
          <a:lstStyle/>
          <a:p>
            <a:pPr algn="ctr"/>
            <a:r>
              <a:rPr lang="nb-NO" sz="1600" b="1">
                <a:solidFill>
                  <a:srgbClr val="FFFFFF"/>
                </a:solidFill>
                <a:cs typeface="Arial" panose="020B0604020202020204" pitchFamily="34" charset="0"/>
              </a:rPr>
              <a:t>N/A</a:t>
            </a:r>
          </a:p>
        </p:txBody>
      </p:sp>
      <p:sp>
        <p:nvSpPr>
          <p:cNvPr id="18" name="SP Placeholder Unit of measure" hidden="1">
            <a:extLst>
              <a:ext uri="{FF2B5EF4-FFF2-40B4-BE49-F238E27FC236}">
                <a16:creationId xmlns:a16="http://schemas.microsoft.com/office/drawing/2014/main" id="{965ECC1F-3BF4-4D46-B2A6-2CB3DF8EECAC}"/>
              </a:ext>
            </a:extLst>
          </p:cNvPr>
          <p:cNvSpPr txBox="1">
            <a:spLocks/>
          </p:cNvSpPr>
          <p:nvPr/>
        </p:nvSpPr>
        <p:spPr>
          <a:xfrm>
            <a:off x="609604" y="882204"/>
            <a:ext cx="9855193" cy="205121"/>
          </a:xfrm>
          <a:prstGeom prst="rect">
            <a:avLst/>
          </a:prstGeom>
          <a:noFill/>
        </p:spPr>
        <p:txBody>
          <a:bodyPr wrap="square" lIns="0" tIns="0" rIns="0" bIns="0" rtlCol="0">
            <a:spAutoFit/>
          </a:bodyPr>
          <a:lstStyle/>
          <a:p>
            <a:r>
              <a:rPr lang="nb-NO" sz="1333">
                <a:solidFill>
                  <a:prstClr val="black"/>
                </a:solidFill>
                <a:cs typeface="Arial" panose="020B0604020202020204" pitchFamily="34" charset="0"/>
              </a:rPr>
              <a:t>Unit </a:t>
            </a:r>
            <a:r>
              <a:rPr lang="nb-NO" sz="1333" err="1">
                <a:solidFill>
                  <a:prstClr val="black"/>
                </a:solidFill>
                <a:cs typeface="Arial" panose="020B0604020202020204" pitchFamily="34" charset="0"/>
              </a:rPr>
              <a:t>of</a:t>
            </a:r>
            <a:r>
              <a:rPr lang="nb-NO" sz="1333">
                <a:solidFill>
                  <a:prstClr val="black"/>
                </a:solidFill>
                <a:cs typeface="Arial" panose="020B0604020202020204" pitchFamily="34" charset="0"/>
              </a:rPr>
              <a:t> </a:t>
            </a:r>
            <a:r>
              <a:rPr lang="nb-NO" sz="1333" err="1">
                <a:solidFill>
                  <a:prstClr val="black"/>
                </a:solidFill>
                <a:cs typeface="Arial" panose="020B0604020202020204" pitchFamily="34" charset="0"/>
              </a:rPr>
              <a:t>measure</a:t>
            </a:r>
            <a:r>
              <a:rPr lang="nb-NO" sz="1333">
                <a:solidFill>
                  <a:prstClr val="black"/>
                </a:solidFill>
                <a:cs typeface="Arial" panose="020B0604020202020204" pitchFamily="34" charset="0"/>
              </a:rPr>
              <a:t> </a:t>
            </a:r>
          </a:p>
        </p:txBody>
      </p:sp>
      <p:sp>
        <p:nvSpPr>
          <p:cNvPr id="19" name="SP Placeholder Footer: Source" hidden="1">
            <a:extLst>
              <a:ext uri="{FF2B5EF4-FFF2-40B4-BE49-F238E27FC236}">
                <a16:creationId xmlns:a16="http://schemas.microsoft.com/office/drawing/2014/main" id="{0CD2D439-0063-4680-AB84-E6457883E482}"/>
              </a:ext>
            </a:extLst>
          </p:cNvPr>
          <p:cNvSpPr txBox="1"/>
          <p:nvPr/>
        </p:nvSpPr>
        <p:spPr>
          <a:xfrm>
            <a:off x="609603" y="6673335"/>
            <a:ext cx="10566399" cy="164212"/>
          </a:xfrm>
          <a:prstGeom prst="rect">
            <a:avLst/>
          </a:prstGeom>
          <a:noFill/>
        </p:spPr>
        <p:txBody>
          <a:bodyPr wrap="square" lIns="0" tIns="0" rIns="0" bIns="0" rtlCol="0">
            <a:spAutoFit/>
          </a:bodyPr>
          <a:lstStyle/>
          <a:p>
            <a:r>
              <a:rPr lang="nb-NO" sz="1067">
                <a:solidFill>
                  <a:prstClr val="white"/>
                </a:solidFill>
                <a:cs typeface="Arial" panose="020B0604020202020204" pitchFamily="34" charset="0"/>
              </a:rPr>
              <a:t>Source:</a:t>
            </a:r>
          </a:p>
        </p:txBody>
      </p:sp>
      <p:sp>
        <p:nvSpPr>
          <p:cNvPr id="20" name="SP Placeholder Footer: Footnote" hidden="1">
            <a:extLst>
              <a:ext uri="{FF2B5EF4-FFF2-40B4-BE49-F238E27FC236}">
                <a16:creationId xmlns:a16="http://schemas.microsoft.com/office/drawing/2014/main" id="{5E251C86-C476-40CF-A62C-4928A6A4C72B}"/>
              </a:ext>
            </a:extLst>
          </p:cNvPr>
          <p:cNvSpPr txBox="1"/>
          <p:nvPr/>
        </p:nvSpPr>
        <p:spPr>
          <a:xfrm>
            <a:off x="609601" y="6461516"/>
            <a:ext cx="11379200" cy="164212"/>
          </a:xfrm>
          <a:prstGeom prst="rect">
            <a:avLst/>
          </a:prstGeom>
          <a:noFill/>
        </p:spPr>
        <p:txBody>
          <a:bodyPr wrap="square" lIns="0" tIns="0" rIns="0" bIns="0" rtlCol="0" anchor="b" anchorCtr="0">
            <a:spAutoFit/>
          </a:bodyPr>
          <a:lstStyle/>
          <a:p>
            <a:r>
              <a:rPr lang="nb-NO" sz="1067">
                <a:solidFill>
                  <a:prstClr val="black"/>
                </a:solidFill>
                <a:cs typeface="Arial" panose="020B0604020202020204" pitchFamily="34" charset="0"/>
              </a:rPr>
              <a:t>1. </a:t>
            </a:r>
            <a:r>
              <a:rPr lang="nb-NO" sz="1067" err="1">
                <a:solidFill>
                  <a:prstClr val="black"/>
                </a:solidFill>
                <a:cs typeface="Arial" panose="020B0604020202020204" pitchFamily="34" charset="0"/>
              </a:rPr>
              <a:t>Footnote</a:t>
            </a:r>
            <a:r>
              <a:rPr lang="nb-NO" sz="1067">
                <a:solidFill>
                  <a:prstClr val="black"/>
                </a:solidFill>
                <a:cs typeface="Arial" panose="020B0604020202020204" pitchFamily="34" charset="0"/>
              </a:rPr>
              <a:t>  2. </a:t>
            </a:r>
            <a:r>
              <a:rPr lang="nb-NO" sz="1067" err="1">
                <a:solidFill>
                  <a:prstClr val="black"/>
                </a:solidFill>
                <a:cs typeface="Arial" panose="020B0604020202020204" pitchFamily="34" charset="0"/>
              </a:rPr>
              <a:t>Footnote</a:t>
            </a:r>
            <a:endParaRPr lang="nb-NO" sz="1067">
              <a:solidFill>
                <a:prstClr val="black"/>
              </a:solidFill>
              <a:cs typeface="Arial" panose="020B0604020202020204" pitchFamily="34" charset="0"/>
            </a:endParaRPr>
          </a:p>
        </p:txBody>
      </p:sp>
      <p:sp>
        <p:nvSpPr>
          <p:cNvPr id="21" name="SP Placeholder Sticker: Backup" hidden="1">
            <a:extLst>
              <a:ext uri="{FF2B5EF4-FFF2-40B4-BE49-F238E27FC236}">
                <a16:creationId xmlns:a16="http://schemas.microsoft.com/office/drawing/2014/main" id="{16E726FA-88F2-486B-BB6A-710E25F9CDDE}"/>
              </a:ext>
            </a:extLst>
          </p:cNvPr>
          <p:cNvSpPr txBox="1"/>
          <p:nvPr/>
        </p:nvSpPr>
        <p:spPr>
          <a:xfrm>
            <a:off x="3003554" y="4089"/>
            <a:ext cx="6184897" cy="164212"/>
          </a:xfrm>
          <a:prstGeom prst="rect">
            <a:avLst/>
          </a:prstGeom>
          <a:noFill/>
        </p:spPr>
        <p:txBody>
          <a:bodyPr vert="horz" wrap="square" lIns="0" tIns="0" rIns="0" bIns="0" rtlCol="0" anchor="t" anchorCtr="0">
            <a:spAutoFit/>
          </a:bodyPr>
          <a:lstStyle/>
          <a:p>
            <a:pPr algn="ctr"/>
            <a:r>
              <a:rPr lang="nb-NO" sz="1067" err="1">
                <a:solidFill>
                  <a:prstClr val="black"/>
                </a:solidFill>
                <a:cs typeface="Arial" panose="020B0604020202020204" pitchFamily="34" charset="0"/>
              </a:rPr>
              <a:t>Backup</a:t>
            </a:r>
            <a:endParaRPr lang="nb-NO" sz="1067">
              <a:solidFill>
                <a:prstClr val="black"/>
              </a:solidFill>
              <a:cs typeface="Arial" panose="020B0604020202020204" pitchFamily="34" charset="0"/>
            </a:endParaRPr>
          </a:p>
        </p:txBody>
      </p:sp>
      <p:grpSp>
        <p:nvGrpSpPr>
          <p:cNvPr id="22" name="Title: Wide" hidden="1">
            <a:extLst>
              <a:ext uri="{FF2B5EF4-FFF2-40B4-BE49-F238E27FC236}">
                <a16:creationId xmlns:a16="http://schemas.microsoft.com/office/drawing/2014/main" id="{C19B5E19-71A1-4452-86B6-B0F616019B73}"/>
              </a:ext>
            </a:extLst>
          </p:cNvPr>
          <p:cNvGrpSpPr>
            <a:grpSpLocks/>
          </p:cNvGrpSpPr>
          <p:nvPr/>
        </p:nvGrpSpPr>
        <p:grpSpPr>
          <a:xfrm>
            <a:off x="609604" y="1635132"/>
            <a:ext cx="5992873" cy="297454"/>
            <a:chOff x="522946" y="1352717"/>
            <a:chExt cx="2607116" cy="223091"/>
          </a:xfrm>
        </p:grpSpPr>
        <p:sp>
          <p:nvSpPr>
            <p:cNvPr id="23" name="Text">
              <a:extLst>
                <a:ext uri="{FF2B5EF4-FFF2-40B4-BE49-F238E27FC236}">
                  <a16:creationId xmlns:a16="http://schemas.microsoft.com/office/drawing/2014/main" id="{CBEF36BE-A329-4DD4-9F8E-2252977FC60E}"/>
                </a:ext>
              </a:extLst>
            </p:cNvPr>
            <p:cNvSpPr txBox="1"/>
            <p:nvPr/>
          </p:nvSpPr>
          <p:spPr>
            <a:xfrm>
              <a:off x="522946" y="1352717"/>
              <a:ext cx="2606820" cy="223091"/>
            </a:xfrm>
            <a:prstGeom prst="rect">
              <a:avLst/>
            </a:prstGeom>
            <a:noFill/>
          </p:spPr>
          <p:txBody>
            <a:bodyPr wrap="square" lIns="0" rIns="0" rtlCol="0" anchor="b" anchorCtr="0">
              <a:spAutoFit/>
            </a:bodyPr>
            <a:lstStyle/>
            <a:p>
              <a:r>
                <a:rPr lang="nb-NO" sz="1333" b="1" err="1">
                  <a:solidFill>
                    <a:prstClr val="black"/>
                  </a:solidFill>
                  <a:cs typeface="Arial" panose="020B0604020202020204" pitchFamily="34" charset="0"/>
                </a:rPr>
                <a:t>Title</a:t>
              </a:r>
              <a:endParaRPr lang="nb-NO" sz="1333" b="1">
                <a:solidFill>
                  <a:prstClr val="black"/>
                </a:solidFill>
                <a:cs typeface="Arial" panose="020B0604020202020204" pitchFamily="34" charset="0"/>
              </a:endParaRPr>
            </a:p>
          </p:txBody>
        </p:sp>
        <p:cxnSp>
          <p:nvCxnSpPr>
            <p:cNvPr id="24" name="Line">
              <a:extLst>
                <a:ext uri="{FF2B5EF4-FFF2-40B4-BE49-F238E27FC236}">
                  <a16:creationId xmlns:a16="http://schemas.microsoft.com/office/drawing/2014/main" id="{AFA50D13-848B-49DB-8191-AC53D84F8F62}"/>
                </a:ext>
              </a:extLst>
            </p:cNvPr>
            <p:cNvCxnSpPr/>
            <p:nvPr/>
          </p:nvCxnSpPr>
          <p:spPr>
            <a:xfrm>
              <a:off x="522946" y="1575808"/>
              <a:ext cx="2607116" cy="0"/>
            </a:xfrm>
            <a:prstGeom prst="line">
              <a:avLst/>
            </a:prstGeom>
            <a:ln w="12700">
              <a:solidFill>
                <a:srgbClr val="6C1D6B"/>
              </a:solidFill>
            </a:ln>
          </p:spPr>
          <p:style>
            <a:lnRef idx="1">
              <a:schemeClr val="accent1"/>
            </a:lnRef>
            <a:fillRef idx="0">
              <a:schemeClr val="accent1"/>
            </a:fillRef>
            <a:effectRef idx="0">
              <a:schemeClr val="accent1"/>
            </a:effectRef>
            <a:fontRef idx="minor">
              <a:schemeClr val="tx1"/>
            </a:fontRef>
          </p:style>
        </p:cxnSp>
      </p:grpSp>
      <p:grpSp>
        <p:nvGrpSpPr>
          <p:cNvPr id="25" name="Title: Narrow" hidden="1">
            <a:extLst>
              <a:ext uri="{FF2B5EF4-FFF2-40B4-BE49-F238E27FC236}">
                <a16:creationId xmlns:a16="http://schemas.microsoft.com/office/drawing/2014/main" id="{774F641F-D29D-49B9-B53A-357406B82FEE}"/>
              </a:ext>
            </a:extLst>
          </p:cNvPr>
          <p:cNvGrpSpPr>
            <a:grpSpLocks/>
          </p:cNvGrpSpPr>
          <p:nvPr/>
        </p:nvGrpSpPr>
        <p:grpSpPr>
          <a:xfrm>
            <a:off x="609601" y="1635132"/>
            <a:ext cx="3029320" cy="297454"/>
            <a:chOff x="522946" y="1352717"/>
            <a:chExt cx="2607116" cy="223091"/>
          </a:xfrm>
        </p:grpSpPr>
        <p:sp>
          <p:nvSpPr>
            <p:cNvPr id="26" name="Text">
              <a:extLst>
                <a:ext uri="{FF2B5EF4-FFF2-40B4-BE49-F238E27FC236}">
                  <a16:creationId xmlns:a16="http://schemas.microsoft.com/office/drawing/2014/main" id="{792438CC-4B64-41D9-B5E8-FB41A4C2204B}"/>
                </a:ext>
              </a:extLst>
            </p:cNvPr>
            <p:cNvSpPr txBox="1"/>
            <p:nvPr/>
          </p:nvSpPr>
          <p:spPr>
            <a:xfrm>
              <a:off x="522946" y="1352717"/>
              <a:ext cx="2606820" cy="223091"/>
            </a:xfrm>
            <a:prstGeom prst="rect">
              <a:avLst/>
            </a:prstGeom>
            <a:noFill/>
          </p:spPr>
          <p:txBody>
            <a:bodyPr wrap="square" lIns="0" rIns="0" rtlCol="0" anchor="b" anchorCtr="0">
              <a:spAutoFit/>
            </a:bodyPr>
            <a:lstStyle/>
            <a:p>
              <a:r>
                <a:rPr lang="nb-NO" sz="1333" b="1" err="1">
                  <a:solidFill>
                    <a:prstClr val="black"/>
                  </a:solidFill>
                  <a:cs typeface="Arial" panose="020B0604020202020204" pitchFamily="34" charset="0"/>
                </a:rPr>
                <a:t>Title</a:t>
              </a:r>
              <a:endParaRPr lang="nb-NO" sz="1333" b="1">
                <a:solidFill>
                  <a:prstClr val="black"/>
                </a:solidFill>
                <a:cs typeface="Arial" panose="020B0604020202020204" pitchFamily="34" charset="0"/>
              </a:endParaRPr>
            </a:p>
          </p:txBody>
        </p:sp>
        <p:cxnSp>
          <p:nvCxnSpPr>
            <p:cNvPr id="27" name="Line">
              <a:extLst>
                <a:ext uri="{FF2B5EF4-FFF2-40B4-BE49-F238E27FC236}">
                  <a16:creationId xmlns:a16="http://schemas.microsoft.com/office/drawing/2014/main" id="{90D91E11-F224-49F1-B9CD-CCC57E7747F9}"/>
                </a:ext>
              </a:extLst>
            </p:cNvPr>
            <p:cNvCxnSpPr/>
            <p:nvPr/>
          </p:nvCxnSpPr>
          <p:spPr>
            <a:xfrm>
              <a:off x="522946" y="1575808"/>
              <a:ext cx="2607116" cy="0"/>
            </a:xfrm>
            <a:prstGeom prst="line">
              <a:avLst/>
            </a:prstGeom>
            <a:ln w="12700">
              <a:solidFill>
                <a:srgbClr val="6C1D6B"/>
              </a:solidFill>
            </a:ln>
          </p:spPr>
          <p:style>
            <a:lnRef idx="1">
              <a:schemeClr val="accent1"/>
            </a:lnRef>
            <a:fillRef idx="0">
              <a:schemeClr val="accent1"/>
            </a:fillRef>
            <a:effectRef idx="0">
              <a:schemeClr val="accent1"/>
            </a:effectRef>
            <a:fontRef idx="minor">
              <a:schemeClr val="tx1"/>
            </a:fontRef>
          </p:style>
        </p:cxnSp>
      </p:grpSp>
      <p:grpSp>
        <p:nvGrpSpPr>
          <p:cNvPr id="28" name="Box: Vertical, wide" hidden="1">
            <a:extLst>
              <a:ext uri="{FF2B5EF4-FFF2-40B4-BE49-F238E27FC236}">
                <a16:creationId xmlns:a16="http://schemas.microsoft.com/office/drawing/2014/main" id="{22342895-5DD5-4C0E-AF49-59036CE85EEF}"/>
              </a:ext>
            </a:extLst>
          </p:cNvPr>
          <p:cNvGrpSpPr>
            <a:grpSpLocks/>
          </p:cNvGrpSpPr>
          <p:nvPr/>
        </p:nvGrpSpPr>
        <p:grpSpPr>
          <a:xfrm>
            <a:off x="609603" y="1428820"/>
            <a:ext cx="5518149" cy="4577893"/>
            <a:chOff x="314327" y="1313567"/>
            <a:chExt cx="4494656" cy="4247604"/>
          </a:xfrm>
        </p:grpSpPr>
        <p:sp>
          <p:nvSpPr>
            <p:cNvPr id="29" name="Body">
              <a:extLst>
                <a:ext uri="{FF2B5EF4-FFF2-40B4-BE49-F238E27FC236}">
                  <a16:creationId xmlns:a16="http://schemas.microsoft.com/office/drawing/2014/main" id="{45844B0B-7744-4AAA-A9E9-EDE87FF31776}"/>
                </a:ext>
              </a:extLst>
            </p:cNvPr>
            <p:cNvSpPr txBox="1">
              <a:spLocks noChangeArrowheads="1"/>
            </p:cNvSpPr>
            <p:nvPr/>
          </p:nvSpPr>
          <p:spPr bwMode="auto">
            <a:xfrm>
              <a:off x="314327" y="1719262"/>
              <a:ext cx="4494656" cy="3841909"/>
            </a:xfrm>
            <a:prstGeom prst="rect">
              <a:avLst/>
            </a:prstGeom>
            <a:solidFill>
              <a:schemeClr val="bg1">
                <a:lumMod val="95000"/>
              </a:schemeClr>
            </a:solidFill>
            <a:ln>
              <a:noFill/>
            </a:ln>
            <a:effectLst/>
          </p:spPr>
          <p:txBody>
            <a:bodyPr vert="horz" wrap="square" lIns="36000" tIns="36000" rIns="0" bIns="0" numCol="1" anchor="t"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Text</a:t>
              </a:r>
              <a:endParaRPr lang="nb-NO" sz="1333">
                <a:solidFill>
                  <a:prstClr val="black"/>
                </a:solidFill>
                <a:cs typeface="Arial" panose="020B0604020202020204" pitchFamily="34" charset="0"/>
              </a:endParaRPr>
            </a:p>
            <a:p>
              <a:pPr lvl="1"/>
              <a:r>
                <a:rPr lang="nb-NO" sz="1333">
                  <a:solidFill>
                    <a:prstClr val="black"/>
                  </a:solidFill>
                  <a:cs typeface="Arial" panose="020B0604020202020204" pitchFamily="34" charset="0"/>
                </a:rPr>
                <a:t>First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sp>
          <p:nvSpPr>
            <p:cNvPr id="30" name="Head">
              <a:extLst>
                <a:ext uri="{FF2B5EF4-FFF2-40B4-BE49-F238E27FC236}">
                  <a16:creationId xmlns:a16="http://schemas.microsoft.com/office/drawing/2014/main" id="{CD3B1881-EBD2-4F16-A4DD-061165F8EE10}"/>
                </a:ext>
              </a:extLst>
            </p:cNvPr>
            <p:cNvSpPr/>
            <p:nvPr/>
          </p:nvSpPr>
          <p:spPr bwMode="auto">
            <a:xfrm>
              <a:off x="314328" y="1313567"/>
              <a:ext cx="4494655" cy="405696"/>
            </a:xfrm>
            <a:prstGeom prst="rect">
              <a:avLst/>
            </a:prstGeom>
            <a:solidFill>
              <a:srgbClr val="6C1D6B"/>
            </a:solidFill>
            <a:ln>
              <a:noFill/>
            </a:ln>
            <a:effectLst/>
          </p:spPr>
          <p:txBody>
            <a:bodyPr vert="horz" wrap="square" lIns="0" tIns="0" rIns="0" bIns="0" numCol="1" rtlCol="0" anchor="ctr" anchorCtr="0" compatLnSpc="1">
              <a:prstTxWarp prst="textNoShape">
                <a:avLst/>
              </a:prstTxWarp>
            </a:bodyPr>
            <a:lstStyle/>
            <a:p>
              <a:pPr algn="ctr"/>
              <a:r>
                <a:rPr lang="nb-NO" sz="1333" b="1" err="1">
                  <a:solidFill>
                    <a:prstClr val="white"/>
                  </a:solidFill>
                  <a:cs typeface="Arial" panose="020B0604020202020204" pitchFamily="34" charset="0"/>
                </a:rPr>
                <a:t>Title</a:t>
              </a:r>
              <a:endParaRPr lang="nb-NO" sz="1333" b="1">
                <a:solidFill>
                  <a:prstClr val="white"/>
                </a:solidFill>
                <a:cs typeface="Arial" panose="020B0604020202020204" pitchFamily="34" charset="0"/>
              </a:endParaRPr>
            </a:p>
          </p:txBody>
        </p:sp>
      </p:grpSp>
      <p:grpSp>
        <p:nvGrpSpPr>
          <p:cNvPr id="31" name="Box: Vertical, narrow" hidden="1">
            <a:extLst>
              <a:ext uri="{FF2B5EF4-FFF2-40B4-BE49-F238E27FC236}">
                <a16:creationId xmlns:a16="http://schemas.microsoft.com/office/drawing/2014/main" id="{280BABFF-507B-489E-8898-F9B26EA1F3DC}"/>
              </a:ext>
            </a:extLst>
          </p:cNvPr>
          <p:cNvGrpSpPr>
            <a:grpSpLocks/>
          </p:cNvGrpSpPr>
          <p:nvPr/>
        </p:nvGrpSpPr>
        <p:grpSpPr>
          <a:xfrm>
            <a:off x="609603" y="1428820"/>
            <a:ext cx="3026860" cy="4577893"/>
            <a:chOff x="314327" y="1313567"/>
            <a:chExt cx="2270145" cy="4247604"/>
          </a:xfrm>
        </p:grpSpPr>
        <p:sp>
          <p:nvSpPr>
            <p:cNvPr id="32" name="Body">
              <a:extLst>
                <a:ext uri="{FF2B5EF4-FFF2-40B4-BE49-F238E27FC236}">
                  <a16:creationId xmlns:a16="http://schemas.microsoft.com/office/drawing/2014/main" id="{65363F8D-14F1-4EDC-82B0-F24468E013D3}"/>
                </a:ext>
              </a:extLst>
            </p:cNvPr>
            <p:cNvSpPr txBox="1">
              <a:spLocks noChangeArrowheads="1"/>
            </p:cNvSpPr>
            <p:nvPr/>
          </p:nvSpPr>
          <p:spPr bwMode="auto">
            <a:xfrm>
              <a:off x="314327" y="1719262"/>
              <a:ext cx="2270145" cy="3841909"/>
            </a:xfrm>
            <a:prstGeom prst="rect">
              <a:avLst/>
            </a:prstGeom>
            <a:solidFill>
              <a:schemeClr val="bg1">
                <a:lumMod val="95000"/>
              </a:schemeClr>
            </a:solidFill>
            <a:ln>
              <a:noFill/>
            </a:ln>
            <a:effectLst/>
          </p:spPr>
          <p:txBody>
            <a:bodyPr vert="horz" wrap="square" lIns="36000" tIns="36000" rIns="0" bIns="0" numCol="1" anchor="t"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Text</a:t>
              </a:r>
              <a:endParaRPr lang="nb-NO" sz="1333">
                <a:solidFill>
                  <a:prstClr val="black"/>
                </a:solidFill>
                <a:cs typeface="Arial" panose="020B0604020202020204" pitchFamily="34" charset="0"/>
              </a:endParaRPr>
            </a:p>
            <a:p>
              <a:pPr lvl="1"/>
              <a:r>
                <a:rPr lang="nb-NO" sz="1333">
                  <a:solidFill>
                    <a:prstClr val="black"/>
                  </a:solidFill>
                  <a:cs typeface="Arial" panose="020B0604020202020204" pitchFamily="34" charset="0"/>
                </a:rPr>
                <a:t>First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sp>
          <p:nvSpPr>
            <p:cNvPr id="33" name="Head">
              <a:extLst>
                <a:ext uri="{FF2B5EF4-FFF2-40B4-BE49-F238E27FC236}">
                  <a16:creationId xmlns:a16="http://schemas.microsoft.com/office/drawing/2014/main" id="{B55520F5-0E60-449A-8CEC-674A54D39097}"/>
                </a:ext>
              </a:extLst>
            </p:cNvPr>
            <p:cNvSpPr/>
            <p:nvPr/>
          </p:nvSpPr>
          <p:spPr bwMode="auto">
            <a:xfrm>
              <a:off x="314328" y="1313567"/>
              <a:ext cx="2270144" cy="405696"/>
            </a:xfrm>
            <a:prstGeom prst="rect">
              <a:avLst/>
            </a:prstGeom>
            <a:solidFill>
              <a:srgbClr val="6C1D6B"/>
            </a:solidFill>
            <a:ln>
              <a:noFill/>
            </a:ln>
            <a:effectLst/>
          </p:spPr>
          <p:txBody>
            <a:bodyPr vert="horz" wrap="square" lIns="0" tIns="0" rIns="0" bIns="0" numCol="1" rtlCol="0" anchor="ctr" anchorCtr="0" compatLnSpc="1">
              <a:prstTxWarp prst="textNoShape">
                <a:avLst/>
              </a:prstTxWarp>
            </a:bodyPr>
            <a:lstStyle/>
            <a:p>
              <a:pPr algn="ctr"/>
              <a:r>
                <a:rPr lang="nb-NO" sz="1333" b="1" err="1">
                  <a:solidFill>
                    <a:prstClr val="white"/>
                  </a:solidFill>
                  <a:cs typeface="Arial" panose="020B0604020202020204" pitchFamily="34" charset="0"/>
                </a:rPr>
                <a:t>Title</a:t>
              </a:r>
              <a:endParaRPr lang="nb-NO" sz="1333" b="1">
                <a:solidFill>
                  <a:prstClr val="white"/>
                </a:solidFill>
                <a:cs typeface="Arial" panose="020B0604020202020204" pitchFamily="34" charset="0"/>
              </a:endParaRPr>
            </a:p>
          </p:txBody>
        </p:sp>
      </p:grpSp>
      <p:grpSp>
        <p:nvGrpSpPr>
          <p:cNvPr id="34" name="Box: Horizontal" hidden="1">
            <a:extLst>
              <a:ext uri="{FF2B5EF4-FFF2-40B4-BE49-F238E27FC236}">
                <a16:creationId xmlns:a16="http://schemas.microsoft.com/office/drawing/2014/main" id="{736843CF-4F5F-4C15-B8E8-493782BA6C35}"/>
              </a:ext>
            </a:extLst>
          </p:cNvPr>
          <p:cNvGrpSpPr>
            <a:grpSpLocks/>
          </p:cNvGrpSpPr>
          <p:nvPr/>
        </p:nvGrpSpPr>
        <p:grpSpPr>
          <a:xfrm>
            <a:off x="609603" y="2529148"/>
            <a:ext cx="11277599" cy="1837757"/>
            <a:chOff x="314328" y="1896860"/>
            <a:chExt cx="9265440" cy="1378318"/>
          </a:xfrm>
        </p:grpSpPr>
        <p:sp>
          <p:nvSpPr>
            <p:cNvPr id="35" name="Box">
              <a:extLst>
                <a:ext uri="{FF2B5EF4-FFF2-40B4-BE49-F238E27FC236}">
                  <a16:creationId xmlns:a16="http://schemas.microsoft.com/office/drawing/2014/main" id="{5E4AD257-76DE-432A-B5F5-543EE5BC3E4F}"/>
                </a:ext>
              </a:extLst>
            </p:cNvPr>
            <p:cNvSpPr/>
            <p:nvPr/>
          </p:nvSpPr>
          <p:spPr bwMode="gray">
            <a:xfrm>
              <a:off x="314328" y="1896861"/>
              <a:ext cx="2270407" cy="1378317"/>
            </a:xfrm>
            <a:custGeom>
              <a:avLst/>
              <a:gdLst/>
              <a:ahLst/>
              <a:cxnLst/>
              <a:rect l="l" t="t" r="r" b="b"/>
              <a:pathLst>
                <a:path w="1127125" h="1714500">
                  <a:moveTo>
                    <a:pt x="0" y="1714500"/>
                  </a:moveTo>
                  <a:lnTo>
                    <a:pt x="1127125" y="1714500"/>
                  </a:lnTo>
                  <a:lnTo>
                    <a:pt x="1127125" y="0"/>
                  </a:lnTo>
                  <a:lnTo>
                    <a:pt x="0" y="0"/>
                  </a:lnTo>
                  <a:lnTo>
                    <a:pt x="0" y="1714500"/>
                  </a:lnTo>
                  <a:close/>
                </a:path>
              </a:pathLst>
            </a:custGeom>
            <a:solidFill>
              <a:srgbClr val="6C1D6B"/>
            </a:solidFill>
            <a:ln w="9525">
              <a:noFill/>
            </a:ln>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0" rIns="36000" bIns="0" rtlCol="0" anchor="ctr">
              <a:noAutofit/>
            </a:bodyPr>
            <a:lstStyle/>
            <a:p>
              <a:pPr algn="ctr"/>
              <a:r>
                <a:rPr lang="nb-NO" sz="1333" b="1" err="1">
                  <a:solidFill>
                    <a:prstClr val="white"/>
                  </a:solidFill>
                  <a:cs typeface="Arial" panose="020B0604020202020204" pitchFamily="34" charset="0"/>
                </a:rPr>
                <a:t>Text</a:t>
              </a:r>
              <a:endParaRPr lang="nb-NO" sz="1333">
                <a:solidFill>
                  <a:prstClr val="white"/>
                </a:solidFill>
                <a:cs typeface="Arial" panose="020B0604020202020204" pitchFamily="34" charset="0"/>
              </a:endParaRPr>
            </a:p>
          </p:txBody>
        </p:sp>
        <p:sp>
          <p:nvSpPr>
            <p:cNvPr id="36" name="Footer">
              <a:extLst>
                <a:ext uri="{FF2B5EF4-FFF2-40B4-BE49-F238E27FC236}">
                  <a16:creationId xmlns:a16="http://schemas.microsoft.com/office/drawing/2014/main" id="{6E4C7A8E-7A21-4217-8DF3-FF1AEDF05184}"/>
                </a:ext>
              </a:extLst>
            </p:cNvPr>
            <p:cNvSpPr txBox="1">
              <a:spLocks noChangeArrowheads="1"/>
            </p:cNvSpPr>
            <p:nvPr/>
          </p:nvSpPr>
          <p:spPr bwMode="auto">
            <a:xfrm>
              <a:off x="2583938" y="1896860"/>
              <a:ext cx="6995830" cy="1378317"/>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0" bIns="0" numCol="1" anchor="ctr"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Click</a:t>
              </a:r>
              <a:r>
                <a:rPr lang="nb-NO" sz="1333">
                  <a:solidFill>
                    <a:prstClr val="black"/>
                  </a:solidFill>
                  <a:cs typeface="Arial" panose="020B0604020202020204" pitchFamily="34" charset="0"/>
                </a:rPr>
                <a:t> to </a:t>
              </a:r>
              <a:r>
                <a:rPr lang="nb-NO" sz="1333" err="1">
                  <a:solidFill>
                    <a:prstClr val="black"/>
                  </a:solidFill>
                  <a:cs typeface="Arial" panose="020B0604020202020204" pitchFamily="34" charset="0"/>
                </a:rPr>
                <a:t>edit</a:t>
              </a:r>
              <a:r>
                <a:rPr lang="nb-NO" sz="1333">
                  <a:solidFill>
                    <a:prstClr val="black"/>
                  </a:solidFill>
                  <a:cs typeface="Arial" panose="020B0604020202020204" pitchFamily="34" charset="0"/>
                </a:rPr>
                <a:t> Master </a:t>
              </a:r>
              <a:r>
                <a:rPr lang="nb-NO" sz="1333" err="1">
                  <a:solidFill>
                    <a:prstClr val="black"/>
                  </a:solidFill>
                  <a:cs typeface="Arial" panose="020B0604020202020204" pitchFamily="34" charset="0"/>
                </a:rPr>
                <a:t>text</a:t>
              </a:r>
              <a:r>
                <a:rPr lang="nb-NO" sz="1333">
                  <a:solidFill>
                    <a:prstClr val="black"/>
                  </a:solidFill>
                  <a:cs typeface="Arial" panose="020B0604020202020204" pitchFamily="34" charset="0"/>
                </a:rPr>
                <a:t> styles</a:t>
              </a:r>
            </a:p>
            <a:p>
              <a:pPr lvl="1"/>
              <a:r>
                <a:rPr lang="nb-NO" sz="1333">
                  <a:solidFill>
                    <a:prstClr val="black"/>
                  </a:solidFill>
                  <a:cs typeface="Arial" panose="020B0604020202020204" pitchFamily="34" charset="0"/>
                </a:rPr>
                <a:t>Second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a:p>
              <a:pPr lvl="2"/>
              <a:r>
                <a:rPr lang="nb-NO" sz="1333">
                  <a:solidFill>
                    <a:prstClr val="black"/>
                  </a:solidFill>
                  <a:cs typeface="Arial" panose="020B0604020202020204" pitchFamily="34" charset="0"/>
                </a:rPr>
                <a:t>Third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grpSp>
      <p:sp>
        <p:nvSpPr>
          <p:cNvPr id="37" name="Tracker legend" hidden="1">
            <a:extLst>
              <a:ext uri="{FF2B5EF4-FFF2-40B4-BE49-F238E27FC236}">
                <a16:creationId xmlns:a16="http://schemas.microsoft.com/office/drawing/2014/main" id="{ED5B25DC-DE41-4753-A5FA-423EE195FF70}"/>
              </a:ext>
            </a:extLst>
          </p:cNvPr>
          <p:cNvSpPr txBox="1"/>
          <p:nvPr>
            <p:custDataLst>
              <p:tags r:id="rId27"/>
            </p:custDataLst>
          </p:nvPr>
        </p:nvSpPr>
        <p:spPr>
          <a:xfrm>
            <a:off x="7745437" y="183386"/>
            <a:ext cx="2699043" cy="656846"/>
          </a:xfrm>
          <a:prstGeom prst="rect">
            <a:avLst/>
          </a:prstGeom>
          <a:noFill/>
        </p:spPr>
        <p:txBody>
          <a:bodyPr wrap="square" lIns="0" tIns="0" rIns="0" bIns="0" rtlCol="0" anchor="ctr">
            <a:spAutoFit/>
          </a:bodyPr>
          <a:lstStyle/>
          <a:p>
            <a:r>
              <a:rPr lang="nb-NO" sz="1067" err="1">
                <a:solidFill>
                  <a:prstClr val="black">
                    <a:lumMod val="75000"/>
                    <a:lumOff val="25000"/>
                  </a:prstClr>
                </a:solidFill>
                <a:cs typeface="Arial" panose="020B0604020202020204" pitchFamily="34" charset="0"/>
              </a:rPr>
              <a:t>Introduction</a:t>
            </a:r>
            <a:endParaRPr lang="nb-NO" sz="1067">
              <a:solidFill>
                <a:prstClr val="black">
                  <a:lumMod val="75000"/>
                  <a:lumOff val="25000"/>
                </a:prstClr>
              </a:solidFill>
              <a:cs typeface="Arial" panose="020B0604020202020204" pitchFamily="34" charset="0"/>
            </a:endParaRPr>
          </a:p>
          <a:p>
            <a:r>
              <a:rPr lang="nb-NO" sz="1067">
                <a:solidFill>
                  <a:prstClr val="white">
                    <a:lumMod val="75000"/>
                  </a:prstClr>
                </a:solidFill>
                <a:cs typeface="Arial" panose="020B0604020202020204" pitchFamily="34" charset="0"/>
              </a:rPr>
              <a:t>Scope and </a:t>
            </a:r>
            <a:r>
              <a:rPr lang="nb-NO" sz="1067" err="1">
                <a:solidFill>
                  <a:prstClr val="white">
                    <a:lumMod val="75000"/>
                  </a:prstClr>
                </a:solidFill>
                <a:cs typeface="Arial" panose="020B0604020202020204" pitchFamily="34" charset="0"/>
              </a:rPr>
              <a:t>approach</a:t>
            </a:r>
            <a:endParaRPr lang="nb-NO" sz="1067">
              <a:solidFill>
                <a:prstClr val="white">
                  <a:lumMod val="75000"/>
                </a:prstClr>
              </a:solidFill>
              <a:cs typeface="Arial" panose="020B0604020202020204" pitchFamily="34" charset="0"/>
            </a:endParaRPr>
          </a:p>
          <a:p>
            <a:r>
              <a:rPr lang="nb-NO" sz="1067" err="1">
                <a:solidFill>
                  <a:prstClr val="white">
                    <a:lumMod val="75000"/>
                  </a:prstClr>
                </a:solidFill>
                <a:cs typeface="Arial" panose="020B0604020202020204" pitchFamily="34" charset="0"/>
              </a:rPr>
              <a:t>Structure</a:t>
            </a:r>
            <a:r>
              <a:rPr lang="nb-NO" sz="1067">
                <a:solidFill>
                  <a:prstClr val="white">
                    <a:lumMod val="75000"/>
                  </a:prstClr>
                </a:solidFill>
                <a:cs typeface="Arial" panose="020B0604020202020204" pitchFamily="34" charset="0"/>
              </a:rPr>
              <a:t>, </a:t>
            </a:r>
            <a:r>
              <a:rPr lang="nb-NO" sz="1067" err="1">
                <a:solidFill>
                  <a:prstClr val="white">
                    <a:lumMod val="75000"/>
                  </a:prstClr>
                </a:solidFill>
                <a:cs typeface="Arial" panose="020B0604020202020204" pitchFamily="34" charset="0"/>
              </a:rPr>
              <a:t>methodology</a:t>
            </a:r>
            <a:r>
              <a:rPr lang="nb-NO" sz="1067">
                <a:solidFill>
                  <a:prstClr val="white">
                    <a:lumMod val="75000"/>
                  </a:prstClr>
                </a:solidFill>
                <a:cs typeface="Arial" panose="020B0604020202020204" pitchFamily="34" charset="0"/>
              </a:rPr>
              <a:t> and </a:t>
            </a:r>
            <a:r>
              <a:rPr lang="nb-NO" sz="1067" err="1">
                <a:solidFill>
                  <a:prstClr val="white">
                    <a:lumMod val="75000"/>
                  </a:prstClr>
                </a:solidFill>
                <a:cs typeface="Arial" panose="020B0604020202020204" pitchFamily="34" charset="0"/>
              </a:rPr>
              <a:t>analysis</a:t>
            </a:r>
            <a:endParaRPr lang="nb-NO" sz="1067">
              <a:solidFill>
                <a:prstClr val="white">
                  <a:lumMod val="75000"/>
                </a:prstClr>
              </a:solidFill>
              <a:cs typeface="Arial" panose="020B0604020202020204" pitchFamily="34" charset="0"/>
            </a:endParaRPr>
          </a:p>
          <a:p>
            <a:r>
              <a:rPr lang="nb-NO" sz="1067" err="1">
                <a:solidFill>
                  <a:prstClr val="white">
                    <a:lumMod val="75000"/>
                  </a:prstClr>
                </a:solidFill>
                <a:cs typeface="Arial" panose="020B0604020202020204" pitchFamily="34" charset="0"/>
              </a:rPr>
              <a:t>Measurement</a:t>
            </a:r>
            <a:r>
              <a:rPr lang="nb-NO" sz="1067">
                <a:solidFill>
                  <a:prstClr val="white">
                    <a:lumMod val="75000"/>
                  </a:prstClr>
                </a:solidFill>
                <a:cs typeface="Arial" panose="020B0604020202020204" pitchFamily="34" charset="0"/>
              </a:rPr>
              <a:t> and </a:t>
            </a:r>
            <a:r>
              <a:rPr lang="nb-NO" sz="1067" err="1">
                <a:solidFill>
                  <a:prstClr val="white">
                    <a:lumMod val="75000"/>
                  </a:prstClr>
                </a:solidFill>
                <a:cs typeface="Arial" panose="020B0604020202020204" pitchFamily="34" charset="0"/>
              </a:rPr>
              <a:t>follow</a:t>
            </a:r>
            <a:r>
              <a:rPr lang="nb-NO" sz="1067">
                <a:solidFill>
                  <a:prstClr val="white">
                    <a:lumMod val="75000"/>
                  </a:prstClr>
                </a:solidFill>
                <a:cs typeface="Arial" panose="020B0604020202020204" pitchFamily="34" charset="0"/>
              </a:rPr>
              <a:t>-up</a:t>
            </a:r>
          </a:p>
        </p:txBody>
      </p:sp>
      <p:sp>
        <p:nvSpPr>
          <p:cNvPr id="39" name="Textbox Cardo style" hidden="1">
            <a:extLst>
              <a:ext uri="{FF2B5EF4-FFF2-40B4-BE49-F238E27FC236}">
                <a16:creationId xmlns:a16="http://schemas.microsoft.com/office/drawing/2014/main" id="{6AA503B4-68EF-4FD4-99BC-9B8A590B0B73}"/>
              </a:ext>
            </a:extLst>
          </p:cNvPr>
          <p:cNvSpPr txBox="1">
            <a:spLocks noChangeArrowheads="1"/>
          </p:cNvSpPr>
          <p:nvPr/>
        </p:nvSpPr>
        <p:spPr bwMode="auto">
          <a:xfrm>
            <a:off x="609601" y="1905002"/>
            <a:ext cx="4402667" cy="410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108000" indent="-108000" algn="l" defTabSz="947571" rtl="0" eaLnBrk="1" fontAlgn="base" hangingPunct="1">
              <a:lnSpc>
                <a:spcPct val="100000"/>
              </a:lnSpc>
              <a:spcBef>
                <a:spcPts val="0"/>
              </a:spcBef>
              <a:spcAft>
                <a:spcPct val="0"/>
              </a:spcAft>
              <a:buSzPct val="100000"/>
              <a:buFont typeface="Arial" panose="020B0604020202020204" pitchFamily="34" charset="0"/>
              <a:buChar char="•"/>
              <a:defRPr sz="1200" b="0">
                <a:solidFill>
                  <a:schemeClr val="tx1"/>
                </a:solidFill>
                <a:latin typeface="+mn-lt"/>
                <a:ea typeface="+mn-ea"/>
                <a:cs typeface="+mn-cs"/>
              </a:defRPr>
            </a:lvl1pPr>
            <a:lvl2pPr marL="252000" indent="-144000" algn="l" defTabSz="947571" rtl="0" eaLnBrk="1" fontAlgn="base" hangingPunct="1">
              <a:lnSpc>
                <a:spcPct val="100000"/>
              </a:lnSpc>
              <a:spcBef>
                <a:spcPts val="0"/>
              </a:spcBef>
              <a:spcAft>
                <a:spcPct val="0"/>
              </a:spcAft>
              <a:buSzPct val="100000"/>
              <a:buFont typeface="Arial" panose="020B0604020202020204" pitchFamily="34" charset="0"/>
              <a:buChar char="−"/>
              <a:defRPr sz="1200" b="0">
                <a:solidFill>
                  <a:schemeClr val="tx1"/>
                </a:solidFill>
                <a:latin typeface="+mn-lt"/>
              </a:defRPr>
            </a:lvl2pPr>
            <a:lvl3pPr marL="396000" indent="-144000" algn="l" defTabSz="947571" rtl="0" eaLnBrk="1" fontAlgn="base" hangingPunct="1">
              <a:lnSpc>
                <a:spcPct val="100000"/>
              </a:lnSpc>
              <a:spcBef>
                <a:spcPts val="0"/>
              </a:spcBef>
              <a:spcAft>
                <a:spcPct val="0"/>
              </a:spcAft>
              <a:buSzPct val="100000"/>
              <a:buFont typeface="Wingdings" panose="05000000000000000000" pitchFamily="2" charset="2"/>
              <a:buChar char="§"/>
              <a:defRPr sz="1200" b="0">
                <a:solidFill>
                  <a:schemeClr val="tx1"/>
                </a:solidFill>
                <a:latin typeface="+mn-lt"/>
              </a:defRPr>
            </a:lvl3pPr>
            <a:lvl4pPr marL="540000" indent="-144000"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4pPr>
            <a:lvl5pPr marL="684000" indent="-144000" algn="l" defTabSz="947571" rtl="0" eaLnBrk="1" fontAlgn="base" hangingPunct="1">
              <a:lnSpc>
                <a:spcPct val="100000"/>
              </a:lnSpc>
              <a:spcBef>
                <a:spcPts val="0"/>
              </a:spcBef>
              <a:spcAft>
                <a:spcPct val="0"/>
              </a:spcAft>
              <a:buSzPct val="100000"/>
              <a:buFont typeface="Wingdings" panose="05000000000000000000" pitchFamily="2" charset="2"/>
              <a:buChar char="§"/>
              <a:defRPr sz="1200" b="0" baseline="0">
                <a:solidFill>
                  <a:schemeClr val="tx1"/>
                </a:solidFill>
                <a:latin typeface="+mn-lt"/>
              </a:defRPr>
            </a:lvl5pPr>
            <a:lvl6pPr marL="898525" indent="-147638"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6pPr>
            <a:lvl7pPr marL="1076325" indent="-13811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7pPr>
            <a:lvl8pPr marL="1255713" indent="-14446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8pPr>
            <a:lvl9pPr marL="1436688" indent="-13811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9pPr>
          </a:lstStyle>
          <a:p>
            <a:r>
              <a:rPr lang="nb-NO" sz="1333" kern="0" err="1">
                <a:solidFill>
                  <a:prstClr val="black"/>
                </a:solidFill>
                <a:cs typeface="Arial" panose="020B0604020202020204" pitchFamily="34" charset="0"/>
              </a:rPr>
              <a:t>Add</a:t>
            </a:r>
            <a:r>
              <a:rPr lang="nb-NO" sz="1333" kern="0">
                <a:solidFill>
                  <a:prstClr val="black"/>
                </a:solidFill>
                <a:cs typeface="Arial" panose="020B0604020202020204" pitchFamily="34" charset="0"/>
              </a:rPr>
              <a:t> </a:t>
            </a:r>
            <a:r>
              <a:rPr lang="nb-NO" sz="1333" kern="0" err="1">
                <a:solidFill>
                  <a:prstClr val="black"/>
                </a:solidFill>
                <a:cs typeface="Arial" panose="020B0604020202020204" pitchFamily="34" charset="0"/>
              </a:rPr>
              <a:t>text</a:t>
            </a:r>
            <a:endParaRPr lang="nb-NO" sz="1333" kern="0">
              <a:solidFill>
                <a:prstClr val="black"/>
              </a:solidFill>
              <a:cs typeface="Arial" panose="020B0604020202020204" pitchFamily="34" charset="0"/>
            </a:endParaRPr>
          </a:p>
          <a:p>
            <a:pPr lvl="1"/>
            <a:r>
              <a:rPr lang="nb-NO" sz="1333" kern="0">
                <a:solidFill>
                  <a:prstClr val="black"/>
                </a:solidFill>
                <a:cs typeface="Arial" panose="020B0604020202020204" pitchFamily="34" charset="0"/>
              </a:rPr>
              <a:t>...</a:t>
            </a:r>
          </a:p>
        </p:txBody>
      </p:sp>
      <p:grpSp>
        <p:nvGrpSpPr>
          <p:cNvPr id="41" name="Thermometer 5" hidden="1">
            <a:extLst>
              <a:ext uri="{FF2B5EF4-FFF2-40B4-BE49-F238E27FC236}">
                <a16:creationId xmlns:a16="http://schemas.microsoft.com/office/drawing/2014/main" id="{6EA51B8E-1DDC-4A1D-A0DB-829BA78712DF}"/>
              </a:ext>
            </a:extLst>
          </p:cNvPr>
          <p:cNvGrpSpPr>
            <a:grpSpLocks noChangeAspect="1"/>
          </p:cNvGrpSpPr>
          <p:nvPr>
            <p:custDataLst>
              <p:tags r:id="rId28"/>
            </p:custDataLst>
          </p:nvPr>
        </p:nvGrpSpPr>
        <p:grpSpPr>
          <a:xfrm>
            <a:off x="12361333" y="2"/>
            <a:ext cx="146861" cy="501780"/>
            <a:chOff x="4362239" y="1252458"/>
            <a:chExt cx="110146" cy="376335"/>
          </a:xfrm>
        </p:grpSpPr>
        <p:sp>
          <p:nvSpPr>
            <p:cNvPr id="42" name="Bg [-1+]" hidden="1">
              <a:extLst>
                <a:ext uri="{FF2B5EF4-FFF2-40B4-BE49-F238E27FC236}">
                  <a16:creationId xmlns:a16="http://schemas.microsoft.com/office/drawing/2014/main" id="{50BE073F-CAE9-4944-BE7D-CC9E28876076}"/>
                </a:ext>
              </a:extLst>
            </p:cNvPr>
            <p:cNvSpPr>
              <a:spLocks noChangeAspect="1"/>
            </p:cNvSpPr>
            <p:nvPr>
              <p:custDataLst>
                <p:tags r:id="rId77"/>
              </p:custDataLst>
            </p:nvPr>
          </p:nvSpPr>
          <p:spPr>
            <a:xfrm>
              <a:off x="4362239" y="1252458"/>
              <a:ext cx="110146" cy="376335"/>
            </a:xfrm>
            <a:custGeom>
              <a:avLst/>
              <a:gdLst>
                <a:gd name="connsiteX0" fmla="*/ 27537 w 110146"/>
                <a:gd name="connsiteY0" fmla="*/ 0 h 376335"/>
                <a:gd name="connsiteX1" fmla="*/ 82610 w 110146"/>
                <a:gd name="connsiteY1" fmla="*/ 0 h 376335"/>
                <a:gd name="connsiteX2" fmla="*/ 82610 w 110146"/>
                <a:gd name="connsiteY2" fmla="*/ 274320 h 376335"/>
                <a:gd name="connsiteX3" fmla="*/ 74703 w 110146"/>
                <a:gd name="connsiteY3" fmla="*/ 274320 h 376335"/>
                <a:gd name="connsiteX4" fmla="*/ 94016 w 110146"/>
                <a:gd name="connsiteY4" fmla="*/ 282320 h 376335"/>
                <a:gd name="connsiteX5" fmla="*/ 110146 w 110146"/>
                <a:gd name="connsiteY5" fmla="*/ 321262 h 376335"/>
                <a:gd name="connsiteX6" fmla="*/ 55073 w 110146"/>
                <a:gd name="connsiteY6" fmla="*/ 376335 h 376335"/>
                <a:gd name="connsiteX7" fmla="*/ 0 w 110146"/>
                <a:gd name="connsiteY7" fmla="*/ 321262 h 376335"/>
                <a:gd name="connsiteX8" fmla="*/ 16130 w 110146"/>
                <a:gd name="connsiteY8" fmla="*/ 282320 h 376335"/>
                <a:gd name="connsiteX9" fmla="*/ 35443 w 110146"/>
                <a:gd name="connsiteY9" fmla="*/ 274320 h 376335"/>
                <a:gd name="connsiteX10" fmla="*/ 27537 w 110146"/>
                <a:gd name="connsiteY10" fmla="*/ 274320 h 3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76335">
                  <a:moveTo>
                    <a:pt x="27537" y="0"/>
                  </a:moveTo>
                  <a:lnTo>
                    <a:pt x="82610" y="0"/>
                  </a:lnTo>
                  <a:lnTo>
                    <a:pt x="82610" y="274320"/>
                  </a:lnTo>
                  <a:lnTo>
                    <a:pt x="74703" y="274320"/>
                  </a:lnTo>
                  <a:lnTo>
                    <a:pt x="94016" y="282320"/>
                  </a:lnTo>
                  <a:cubicBezTo>
                    <a:pt x="103982" y="292286"/>
                    <a:pt x="110146" y="306054"/>
                    <a:pt x="110146" y="321262"/>
                  </a:cubicBezTo>
                  <a:cubicBezTo>
                    <a:pt x="110146" y="351678"/>
                    <a:pt x="85489" y="376335"/>
                    <a:pt x="55073" y="376335"/>
                  </a:cubicBezTo>
                  <a:cubicBezTo>
                    <a:pt x="24657" y="376335"/>
                    <a:pt x="0" y="351678"/>
                    <a:pt x="0" y="321262"/>
                  </a:cubicBezTo>
                  <a:cubicBezTo>
                    <a:pt x="0" y="306054"/>
                    <a:pt x="6164" y="292286"/>
                    <a:pt x="16130" y="282320"/>
                  </a:cubicBezTo>
                  <a:lnTo>
                    <a:pt x="35443" y="274320"/>
                  </a:lnTo>
                  <a:lnTo>
                    <a:pt x="27537" y="274320"/>
                  </a:lnTo>
                  <a:close/>
                </a:path>
              </a:pathLst>
            </a:custGeom>
            <a:solidFill>
              <a:srgbClr val="D9D9D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43" name="0/5 [0]" hidden="1">
              <a:extLst>
                <a:ext uri="{FF2B5EF4-FFF2-40B4-BE49-F238E27FC236}">
                  <a16:creationId xmlns:a16="http://schemas.microsoft.com/office/drawing/2014/main" id="{AEC0AA51-30FE-424C-A521-50FD3107C96A}"/>
                </a:ext>
              </a:extLst>
            </p:cNvPr>
            <p:cNvSpPr>
              <a:spLocks noChangeAspect="1"/>
            </p:cNvSpPr>
            <p:nvPr>
              <p:custDataLst>
                <p:tags r:id="rId78"/>
              </p:custDataLst>
            </p:nvPr>
          </p:nvSpPr>
          <p:spPr>
            <a:xfrm>
              <a:off x="4362239" y="1523222"/>
              <a:ext cx="110146" cy="105571"/>
            </a:xfrm>
            <a:custGeom>
              <a:avLst/>
              <a:gdLst>
                <a:gd name="connsiteX0" fmla="*/ 27536 w 110146"/>
                <a:gd name="connsiteY0" fmla="*/ 0 h 105571"/>
                <a:gd name="connsiteX1" fmla="*/ 82609 w 110146"/>
                <a:gd name="connsiteY1" fmla="*/ 0 h 105571"/>
                <a:gd name="connsiteX2" fmla="*/ 82609 w 110146"/>
                <a:gd name="connsiteY2" fmla="*/ 3556 h 105571"/>
                <a:gd name="connsiteX3" fmla="*/ 74703 w 110146"/>
                <a:gd name="connsiteY3" fmla="*/ 3556 h 105571"/>
                <a:gd name="connsiteX4" fmla="*/ 94016 w 110146"/>
                <a:gd name="connsiteY4" fmla="*/ 11556 h 105571"/>
                <a:gd name="connsiteX5" fmla="*/ 110146 w 110146"/>
                <a:gd name="connsiteY5" fmla="*/ 50498 h 105571"/>
                <a:gd name="connsiteX6" fmla="*/ 55073 w 110146"/>
                <a:gd name="connsiteY6" fmla="*/ 105571 h 105571"/>
                <a:gd name="connsiteX7" fmla="*/ 0 w 110146"/>
                <a:gd name="connsiteY7" fmla="*/ 50498 h 105571"/>
                <a:gd name="connsiteX8" fmla="*/ 16130 w 110146"/>
                <a:gd name="connsiteY8" fmla="*/ 11556 h 105571"/>
                <a:gd name="connsiteX9" fmla="*/ 35443 w 110146"/>
                <a:gd name="connsiteY9" fmla="*/ 3556 h 105571"/>
                <a:gd name="connsiteX10" fmla="*/ 27536 w 110146"/>
                <a:gd name="connsiteY10" fmla="*/ 3556 h 105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105571">
                  <a:moveTo>
                    <a:pt x="27536" y="0"/>
                  </a:moveTo>
                  <a:lnTo>
                    <a:pt x="82609" y="0"/>
                  </a:lnTo>
                  <a:lnTo>
                    <a:pt x="82609" y="3556"/>
                  </a:lnTo>
                  <a:lnTo>
                    <a:pt x="74703" y="3556"/>
                  </a:lnTo>
                  <a:lnTo>
                    <a:pt x="94016" y="11556"/>
                  </a:lnTo>
                  <a:cubicBezTo>
                    <a:pt x="103982" y="21522"/>
                    <a:pt x="110146" y="35290"/>
                    <a:pt x="110146" y="50498"/>
                  </a:cubicBezTo>
                  <a:cubicBezTo>
                    <a:pt x="110146" y="80914"/>
                    <a:pt x="85489" y="105571"/>
                    <a:pt x="55073" y="105571"/>
                  </a:cubicBezTo>
                  <a:cubicBezTo>
                    <a:pt x="24657" y="105571"/>
                    <a:pt x="0" y="80914"/>
                    <a:pt x="0" y="50498"/>
                  </a:cubicBezTo>
                  <a:cubicBezTo>
                    <a:pt x="0" y="35290"/>
                    <a:pt x="6164" y="21522"/>
                    <a:pt x="16130" y="11556"/>
                  </a:cubicBezTo>
                  <a:lnTo>
                    <a:pt x="35443" y="3556"/>
                  </a:lnTo>
                  <a:lnTo>
                    <a:pt x="27536" y="3556"/>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44" name="1/5 [1]" hidden="1">
              <a:extLst>
                <a:ext uri="{FF2B5EF4-FFF2-40B4-BE49-F238E27FC236}">
                  <a16:creationId xmlns:a16="http://schemas.microsoft.com/office/drawing/2014/main" id="{11CCCDE2-933A-468A-990D-E43DEB738A6D}"/>
                </a:ext>
              </a:extLst>
            </p:cNvPr>
            <p:cNvSpPr>
              <a:spLocks noChangeAspect="1"/>
            </p:cNvSpPr>
            <p:nvPr>
              <p:custDataLst>
                <p:tags r:id="rId79"/>
              </p:custDataLst>
            </p:nvPr>
          </p:nvSpPr>
          <p:spPr>
            <a:xfrm>
              <a:off x="4362239" y="1468358"/>
              <a:ext cx="110146" cy="160435"/>
            </a:xfrm>
            <a:custGeom>
              <a:avLst/>
              <a:gdLst>
                <a:gd name="connsiteX0" fmla="*/ 27536 w 110146"/>
                <a:gd name="connsiteY0" fmla="*/ 0 h 160435"/>
                <a:gd name="connsiteX1" fmla="*/ 82609 w 110146"/>
                <a:gd name="connsiteY1" fmla="*/ 0 h 160435"/>
                <a:gd name="connsiteX2" fmla="*/ 82609 w 110146"/>
                <a:gd name="connsiteY2" fmla="*/ 58420 h 160435"/>
                <a:gd name="connsiteX3" fmla="*/ 74703 w 110146"/>
                <a:gd name="connsiteY3" fmla="*/ 58420 h 160435"/>
                <a:gd name="connsiteX4" fmla="*/ 94016 w 110146"/>
                <a:gd name="connsiteY4" fmla="*/ 66420 h 160435"/>
                <a:gd name="connsiteX5" fmla="*/ 110146 w 110146"/>
                <a:gd name="connsiteY5" fmla="*/ 105362 h 160435"/>
                <a:gd name="connsiteX6" fmla="*/ 55073 w 110146"/>
                <a:gd name="connsiteY6" fmla="*/ 160435 h 160435"/>
                <a:gd name="connsiteX7" fmla="*/ 0 w 110146"/>
                <a:gd name="connsiteY7" fmla="*/ 105362 h 160435"/>
                <a:gd name="connsiteX8" fmla="*/ 16130 w 110146"/>
                <a:gd name="connsiteY8" fmla="*/ 66420 h 160435"/>
                <a:gd name="connsiteX9" fmla="*/ 35443 w 110146"/>
                <a:gd name="connsiteY9" fmla="*/ 58420 h 160435"/>
                <a:gd name="connsiteX10" fmla="*/ 27536 w 110146"/>
                <a:gd name="connsiteY10" fmla="*/ 58420 h 160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160435">
                  <a:moveTo>
                    <a:pt x="27536" y="0"/>
                  </a:moveTo>
                  <a:lnTo>
                    <a:pt x="82609" y="0"/>
                  </a:lnTo>
                  <a:lnTo>
                    <a:pt x="82609" y="58420"/>
                  </a:lnTo>
                  <a:lnTo>
                    <a:pt x="74703" y="58420"/>
                  </a:lnTo>
                  <a:lnTo>
                    <a:pt x="94016" y="66420"/>
                  </a:lnTo>
                  <a:cubicBezTo>
                    <a:pt x="103982" y="76386"/>
                    <a:pt x="110146" y="90154"/>
                    <a:pt x="110146" y="105362"/>
                  </a:cubicBezTo>
                  <a:cubicBezTo>
                    <a:pt x="110146" y="135778"/>
                    <a:pt x="85489" y="160435"/>
                    <a:pt x="55073" y="160435"/>
                  </a:cubicBezTo>
                  <a:cubicBezTo>
                    <a:pt x="24657" y="160435"/>
                    <a:pt x="0" y="135778"/>
                    <a:pt x="0" y="105362"/>
                  </a:cubicBezTo>
                  <a:cubicBezTo>
                    <a:pt x="0" y="90154"/>
                    <a:pt x="6164" y="76386"/>
                    <a:pt x="16130" y="66420"/>
                  </a:cubicBezTo>
                  <a:lnTo>
                    <a:pt x="35443" y="58420"/>
                  </a:lnTo>
                  <a:lnTo>
                    <a:pt x="27536" y="58420"/>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45" name="2/5 [2]" hidden="1">
              <a:extLst>
                <a:ext uri="{FF2B5EF4-FFF2-40B4-BE49-F238E27FC236}">
                  <a16:creationId xmlns:a16="http://schemas.microsoft.com/office/drawing/2014/main" id="{6F3BD85D-4E9C-4293-A6D5-519D2B76FE0A}"/>
                </a:ext>
              </a:extLst>
            </p:cNvPr>
            <p:cNvSpPr>
              <a:spLocks noChangeAspect="1"/>
            </p:cNvSpPr>
            <p:nvPr>
              <p:custDataLst>
                <p:tags r:id="rId80"/>
              </p:custDataLst>
            </p:nvPr>
          </p:nvSpPr>
          <p:spPr>
            <a:xfrm>
              <a:off x="4362239" y="1413494"/>
              <a:ext cx="110146" cy="215299"/>
            </a:xfrm>
            <a:custGeom>
              <a:avLst/>
              <a:gdLst>
                <a:gd name="connsiteX0" fmla="*/ 27536 w 110146"/>
                <a:gd name="connsiteY0" fmla="*/ 0 h 215299"/>
                <a:gd name="connsiteX1" fmla="*/ 82609 w 110146"/>
                <a:gd name="connsiteY1" fmla="*/ 0 h 215299"/>
                <a:gd name="connsiteX2" fmla="*/ 82609 w 110146"/>
                <a:gd name="connsiteY2" fmla="*/ 113284 h 215299"/>
                <a:gd name="connsiteX3" fmla="*/ 74703 w 110146"/>
                <a:gd name="connsiteY3" fmla="*/ 113284 h 215299"/>
                <a:gd name="connsiteX4" fmla="*/ 94016 w 110146"/>
                <a:gd name="connsiteY4" fmla="*/ 121284 h 215299"/>
                <a:gd name="connsiteX5" fmla="*/ 110146 w 110146"/>
                <a:gd name="connsiteY5" fmla="*/ 160226 h 215299"/>
                <a:gd name="connsiteX6" fmla="*/ 55073 w 110146"/>
                <a:gd name="connsiteY6" fmla="*/ 215299 h 215299"/>
                <a:gd name="connsiteX7" fmla="*/ 0 w 110146"/>
                <a:gd name="connsiteY7" fmla="*/ 160226 h 215299"/>
                <a:gd name="connsiteX8" fmla="*/ 16130 w 110146"/>
                <a:gd name="connsiteY8" fmla="*/ 121284 h 215299"/>
                <a:gd name="connsiteX9" fmla="*/ 35443 w 110146"/>
                <a:gd name="connsiteY9" fmla="*/ 113284 h 215299"/>
                <a:gd name="connsiteX10" fmla="*/ 27536 w 110146"/>
                <a:gd name="connsiteY10" fmla="*/ 113284 h 21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215299">
                  <a:moveTo>
                    <a:pt x="27536" y="0"/>
                  </a:moveTo>
                  <a:lnTo>
                    <a:pt x="82609" y="0"/>
                  </a:lnTo>
                  <a:lnTo>
                    <a:pt x="82609" y="113284"/>
                  </a:lnTo>
                  <a:lnTo>
                    <a:pt x="74703" y="113284"/>
                  </a:lnTo>
                  <a:lnTo>
                    <a:pt x="94016" y="121284"/>
                  </a:lnTo>
                  <a:cubicBezTo>
                    <a:pt x="103982" y="131250"/>
                    <a:pt x="110146" y="145018"/>
                    <a:pt x="110146" y="160226"/>
                  </a:cubicBezTo>
                  <a:cubicBezTo>
                    <a:pt x="110146" y="190642"/>
                    <a:pt x="85489" y="215299"/>
                    <a:pt x="55073" y="215299"/>
                  </a:cubicBezTo>
                  <a:cubicBezTo>
                    <a:pt x="24657" y="215299"/>
                    <a:pt x="0" y="190642"/>
                    <a:pt x="0" y="160226"/>
                  </a:cubicBezTo>
                  <a:cubicBezTo>
                    <a:pt x="0" y="145018"/>
                    <a:pt x="6164" y="131250"/>
                    <a:pt x="16130" y="121284"/>
                  </a:cubicBezTo>
                  <a:lnTo>
                    <a:pt x="35443" y="113284"/>
                  </a:lnTo>
                  <a:lnTo>
                    <a:pt x="27536" y="113284"/>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46" name="3/5 [3]" hidden="1">
              <a:extLst>
                <a:ext uri="{FF2B5EF4-FFF2-40B4-BE49-F238E27FC236}">
                  <a16:creationId xmlns:a16="http://schemas.microsoft.com/office/drawing/2014/main" id="{C15D42F0-13C0-40CE-AACC-71C6997B67C2}"/>
                </a:ext>
              </a:extLst>
            </p:cNvPr>
            <p:cNvSpPr>
              <a:spLocks noChangeAspect="1" noChangeArrowheads="1"/>
            </p:cNvSpPr>
            <p:nvPr>
              <p:custDataLst>
                <p:tags r:id="rId81"/>
              </p:custDataLst>
            </p:nvPr>
          </p:nvSpPr>
          <p:spPr bwMode="auto">
            <a:xfrm>
              <a:off x="4362239" y="1358630"/>
              <a:ext cx="110146" cy="270163"/>
            </a:xfrm>
            <a:custGeom>
              <a:avLst/>
              <a:gdLst>
                <a:gd name="connsiteX0" fmla="*/ 27536 w 110146"/>
                <a:gd name="connsiteY0" fmla="*/ 0 h 270163"/>
                <a:gd name="connsiteX1" fmla="*/ 82609 w 110146"/>
                <a:gd name="connsiteY1" fmla="*/ 0 h 270163"/>
                <a:gd name="connsiteX2" fmla="*/ 82609 w 110146"/>
                <a:gd name="connsiteY2" fmla="*/ 168148 h 270163"/>
                <a:gd name="connsiteX3" fmla="*/ 74703 w 110146"/>
                <a:gd name="connsiteY3" fmla="*/ 168148 h 270163"/>
                <a:gd name="connsiteX4" fmla="*/ 94016 w 110146"/>
                <a:gd name="connsiteY4" fmla="*/ 176148 h 270163"/>
                <a:gd name="connsiteX5" fmla="*/ 110146 w 110146"/>
                <a:gd name="connsiteY5" fmla="*/ 215090 h 270163"/>
                <a:gd name="connsiteX6" fmla="*/ 55073 w 110146"/>
                <a:gd name="connsiteY6" fmla="*/ 270163 h 270163"/>
                <a:gd name="connsiteX7" fmla="*/ 0 w 110146"/>
                <a:gd name="connsiteY7" fmla="*/ 215090 h 270163"/>
                <a:gd name="connsiteX8" fmla="*/ 16131 w 110146"/>
                <a:gd name="connsiteY8" fmla="*/ 176148 h 270163"/>
                <a:gd name="connsiteX9" fmla="*/ 35443 w 110146"/>
                <a:gd name="connsiteY9" fmla="*/ 168148 h 270163"/>
                <a:gd name="connsiteX10" fmla="*/ 27536 w 110146"/>
                <a:gd name="connsiteY10" fmla="*/ 168148 h 270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270163">
                  <a:moveTo>
                    <a:pt x="27536" y="0"/>
                  </a:moveTo>
                  <a:lnTo>
                    <a:pt x="82609" y="0"/>
                  </a:lnTo>
                  <a:lnTo>
                    <a:pt x="82609" y="168148"/>
                  </a:lnTo>
                  <a:lnTo>
                    <a:pt x="74703" y="168148"/>
                  </a:lnTo>
                  <a:lnTo>
                    <a:pt x="94016" y="176148"/>
                  </a:lnTo>
                  <a:cubicBezTo>
                    <a:pt x="103982" y="186114"/>
                    <a:pt x="110146" y="199882"/>
                    <a:pt x="110146" y="215090"/>
                  </a:cubicBezTo>
                  <a:cubicBezTo>
                    <a:pt x="110146" y="245506"/>
                    <a:pt x="85489" y="270163"/>
                    <a:pt x="55073" y="270163"/>
                  </a:cubicBezTo>
                  <a:cubicBezTo>
                    <a:pt x="24657" y="270163"/>
                    <a:pt x="0" y="245506"/>
                    <a:pt x="0" y="215090"/>
                  </a:cubicBezTo>
                  <a:cubicBezTo>
                    <a:pt x="0" y="199882"/>
                    <a:pt x="6165" y="186114"/>
                    <a:pt x="16131" y="176148"/>
                  </a:cubicBezTo>
                  <a:lnTo>
                    <a:pt x="35443" y="168148"/>
                  </a:lnTo>
                  <a:lnTo>
                    <a:pt x="27536" y="168148"/>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sp>
          <p:nvSpPr>
            <p:cNvPr id="47" name="4/5 [4]" hidden="1">
              <a:extLst>
                <a:ext uri="{FF2B5EF4-FFF2-40B4-BE49-F238E27FC236}">
                  <a16:creationId xmlns:a16="http://schemas.microsoft.com/office/drawing/2014/main" id="{E326C1FE-189E-4AD2-9FA1-7D15349E0005}"/>
                </a:ext>
              </a:extLst>
            </p:cNvPr>
            <p:cNvSpPr>
              <a:spLocks noChangeAspect="1" noChangeArrowheads="1"/>
            </p:cNvSpPr>
            <p:nvPr>
              <p:custDataLst>
                <p:tags r:id="rId82"/>
              </p:custDataLst>
            </p:nvPr>
          </p:nvSpPr>
          <p:spPr bwMode="auto">
            <a:xfrm>
              <a:off x="4362239" y="1303766"/>
              <a:ext cx="110146" cy="325027"/>
            </a:xfrm>
            <a:custGeom>
              <a:avLst/>
              <a:gdLst>
                <a:gd name="connsiteX0" fmla="*/ 27536 w 110146"/>
                <a:gd name="connsiteY0" fmla="*/ 0 h 325027"/>
                <a:gd name="connsiteX1" fmla="*/ 82609 w 110146"/>
                <a:gd name="connsiteY1" fmla="*/ 0 h 325027"/>
                <a:gd name="connsiteX2" fmla="*/ 82609 w 110146"/>
                <a:gd name="connsiteY2" fmla="*/ 223012 h 325027"/>
                <a:gd name="connsiteX3" fmla="*/ 74703 w 110146"/>
                <a:gd name="connsiteY3" fmla="*/ 223012 h 325027"/>
                <a:gd name="connsiteX4" fmla="*/ 94016 w 110146"/>
                <a:gd name="connsiteY4" fmla="*/ 231012 h 325027"/>
                <a:gd name="connsiteX5" fmla="*/ 110146 w 110146"/>
                <a:gd name="connsiteY5" fmla="*/ 269954 h 325027"/>
                <a:gd name="connsiteX6" fmla="*/ 55073 w 110146"/>
                <a:gd name="connsiteY6" fmla="*/ 325027 h 325027"/>
                <a:gd name="connsiteX7" fmla="*/ 0 w 110146"/>
                <a:gd name="connsiteY7" fmla="*/ 269954 h 325027"/>
                <a:gd name="connsiteX8" fmla="*/ 16131 w 110146"/>
                <a:gd name="connsiteY8" fmla="*/ 231012 h 325027"/>
                <a:gd name="connsiteX9" fmla="*/ 35443 w 110146"/>
                <a:gd name="connsiteY9" fmla="*/ 223012 h 325027"/>
                <a:gd name="connsiteX10" fmla="*/ 27536 w 110146"/>
                <a:gd name="connsiteY10" fmla="*/ 223012 h 32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25027">
                  <a:moveTo>
                    <a:pt x="27536" y="0"/>
                  </a:moveTo>
                  <a:lnTo>
                    <a:pt x="82609" y="0"/>
                  </a:lnTo>
                  <a:lnTo>
                    <a:pt x="82609" y="223012"/>
                  </a:lnTo>
                  <a:lnTo>
                    <a:pt x="74703" y="223012"/>
                  </a:lnTo>
                  <a:lnTo>
                    <a:pt x="94016" y="231012"/>
                  </a:lnTo>
                  <a:cubicBezTo>
                    <a:pt x="103982" y="240978"/>
                    <a:pt x="110146" y="254746"/>
                    <a:pt x="110146" y="269954"/>
                  </a:cubicBezTo>
                  <a:cubicBezTo>
                    <a:pt x="110146" y="300370"/>
                    <a:pt x="85489" y="325027"/>
                    <a:pt x="55073" y="325027"/>
                  </a:cubicBezTo>
                  <a:cubicBezTo>
                    <a:pt x="24657" y="325027"/>
                    <a:pt x="0" y="300370"/>
                    <a:pt x="0" y="269954"/>
                  </a:cubicBezTo>
                  <a:cubicBezTo>
                    <a:pt x="0" y="254746"/>
                    <a:pt x="6165" y="240978"/>
                    <a:pt x="16131" y="231012"/>
                  </a:cubicBezTo>
                  <a:lnTo>
                    <a:pt x="35443" y="223012"/>
                  </a:lnTo>
                  <a:lnTo>
                    <a:pt x="27536" y="223012"/>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sp>
          <p:nvSpPr>
            <p:cNvPr id="48" name="5/5 [5]" hidden="1">
              <a:extLst>
                <a:ext uri="{FF2B5EF4-FFF2-40B4-BE49-F238E27FC236}">
                  <a16:creationId xmlns:a16="http://schemas.microsoft.com/office/drawing/2014/main" id="{2FEE160D-8A32-4266-94EF-F4B03B0BFE40}"/>
                </a:ext>
              </a:extLst>
            </p:cNvPr>
            <p:cNvSpPr>
              <a:spLocks noChangeAspect="1" noChangeArrowheads="1"/>
            </p:cNvSpPr>
            <p:nvPr>
              <p:custDataLst>
                <p:tags r:id="rId83"/>
              </p:custDataLst>
            </p:nvPr>
          </p:nvSpPr>
          <p:spPr bwMode="auto">
            <a:xfrm>
              <a:off x="4362239" y="1252458"/>
              <a:ext cx="110146" cy="376335"/>
            </a:xfrm>
            <a:custGeom>
              <a:avLst/>
              <a:gdLst>
                <a:gd name="connsiteX0" fmla="*/ 27536 w 110146"/>
                <a:gd name="connsiteY0" fmla="*/ 0 h 376335"/>
                <a:gd name="connsiteX1" fmla="*/ 82609 w 110146"/>
                <a:gd name="connsiteY1" fmla="*/ 0 h 376335"/>
                <a:gd name="connsiteX2" fmla="*/ 82609 w 110146"/>
                <a:gd name="connsiteY2" fmla="*/ 274320 h 376335"/>
                <a:gd name="connsiteX3" fmla="*/ 74703 w 110146"/>
                <a:gd name="connsiteY3" fmla="*/ 274320 h 376335"/>
                <a:gd name="connsiteX4" fmla="*/ 94016 w 110146"/>
                <a:gd name="connsiteY4" fmla="*/ 282320 h 376335"/>
                <a:gd name="connsiteX5" fmla="*/ 110146 w 110146"/>
                <a:gd name="connsiteY5" fmla="*/ 321262 h 376335"/>
                <a:gd name="connsiteX6" fmla="*/ 55073 w 110146"/>
                <a:gd name="connsiteY6" fmla="*/ 376335 h 376335"/>
                <a:gd name="connsiteX7" fmla="*/ 0 w 110146"/>
                <a:gd name="connsiteY7" fmla="*/ 321262 h 376335"/>
                <a:gd name="connsiteX8" fmla="*/ 16131 w 110146"/>
                <a:gd name="connsiteY8" fmla="*/ 282320 h 376335"/>
                <a:gd name="connsiteX9" fmla="*/ 35443 w 110146"/>
                <a:gd name="connsiteY9" fmla="*/ 274320 h 376335"/>
                <a:gd name="connsiteX10" fmla="*/ 27536 w 110146"/>
                <a:gd name="connsiteY10" fmla="*/ 274320 h 3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76335">
                  <a:moveTo>
                    <a:pt x="27536" y="0"/>
                  </a:moveTo>
                  <a:lnTo>
                    <a:pt x="82609" y="0"/>
                  </a:lnTo>
                  <a:lnTo>
                    <a:pt x="82609" y="274320"/>
                  </a:lnTo>
                  <a:lnTo>
                    <a:pt x="74703" y="274320"/>
                  </a:lnTo>
                  <a:lnTo>
                    <a:pt x="94016" y="282320"/>
                  </a:lnTo>
                  <a:cubicBezTo>
                    <a:pt x="103982" y="292286"/>
                    <a:pt x="110146" y="306054"/>
                    <a:pt x="110146" y="321262"/>
                  </a:cubicBezTo>
                  <a:cubicBezTo>
                    <a:pt x="110146" y="351678"/>
                    <a:pt x="85489" y="376335"/>
                    <a:pt x="55073" y="376335"/>
                  </a:cubicBezTo>
                  <a:cubicBezTo>
                    <a:pt x="24657" y="376335"/>
                    <a:pt x="0" y="351678"/>
                    <a:pt x="0" y="321262"/>
                  </a:cubicBezTo>
                  <a:cubicBezTo>
                    <a:pt x="0" y="306054"/>
                    <a:pt x="6165" y="292286"/>
                    <a:pt x="16131" y="282320"/>
                  </a:cubicBezTo>
                  <a:lnTo>
                    <a:pt x="35443" y="274320"/>
                  </a:lnTo>
                  <a:lnTo>
                    <a:pt x="27536" y="274320"/>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grpSp>
      <p:grpSp>
        <p:nvGrpSpPr>
          <p:cNvPr id="57" name="Flags 3" hidden="1">
            <a:extLst>
              <a:ext uri="{FF2B5EF4-FFF2-40B4-BE49-F238E27FC236}">
                <a16:creationId xmlns:a16="http://schemas.microsoft.com/office/drawing/2014/main" id="{9105389B-E31F-435F-9B05-18D6226BC0CA}"/>
              </a:ext>
            </a:extLst>
          </p:cNvPr>
          <p:cNvGrpSpPr>
            <a:grpSpLocks noChangeAspect="1"/>
          </p:cNvGrpSpPr>
          <p:nvPr>
            <p:custDataLst>
              <p:tags r:id="rId29"/>
            </p:custDataLst>
          </p:nvPr>
        </p:nvGrpSpPr>
        <p:grpSpPr>
          <a:xfrm>
            <a:off x="12361335" y="0"/>
            <a:ext cx="294204" cy="390144"/>
            <a:chOff x="2297026" y="3427090"/>
            <a:chExt cx="293775" cy="382910"/>
          </a:xfrm>
        </p:grpSpPr>
        <p:sp>
          <p:nvSpPr>
            <p:cNvPr id="58" name="Pole [-1+]" hidden="1">
              <a:extLst>
                <a:ext uri="{FF2B5EF4-FFF2-40B4-BE49-F238E27FC236}">
                  <a16:creationId xmlns:a16="http://schemas.microsoft.com/office/drawing/2014/main" id="{B051EABC-5E15-4A5B-A2BA-5793435E4F3C}"/>
                </a:ext>
              </a:extLst>
            </p:cNvPr>
            <p:cNvSpPr>
              <a:spLocks noChangeAspect="1"/>
            </p:cNvSpPr>
            <p:nvPr>
              <p:custDataLst>
                <p:tags r:id="rId73"/>
              </p:custDataLst>
            </p:nvPr>
          </p:nvSpPr>
          <p:spPr>
            <a:xfrm>
              <a:off x="2297026" y="3427090"/>
              <a:ext cx="60870" cy="382910"/>
            </a:xfrm>
            <a:prstGeom prst="rect">
              <a:avLst/>
            </a:prstGeom>
            <a:solidFill>
              <a:srgbClr val="72727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59" name="Green [1]" hidden="1">
              <a:extLst>
                <a:ext uri="{FF2B5EF4-FFF2-40B4-BE49-F238E27FC236}">
                  <a16:creationId xmlns:a16="http://schemas.microsoft.com/office/drawing/2014/main" id="{1C21A24F-5CA7-4F7D-B646-AD897B96C5B0}"/>
                </a:ext>
              </a:extLst>
            </p:cNvPr>
            <p:cNvSpPr>
              <a:spLocks noChangeAspect="1"/>
            </p:cNvSpPr>
            <p:nvPr>
              <p:custDataLst>
                <p:tags r:id="rId74"/>
              </p:custDataLst>
            </p:nvPr>
          </p:nvSpPr>
          <p:spPr>
            <a:xfrm rot="5400000">
              <a:off x="2373003" y="3432787"/>
              <a:ext cx="223488" cy="212101"/>
            </a:xfrm>
            <a:prstGeom prst="triangle">
              <a:avLst/>
            </a:prstGeom>
            <a:solidFill>
              <a:srgbClr val="68A49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60" name="Yellow [2]" hidden="1">
              <a:extLst>
                <a:ext uri="{FF2B5EF4-FFF2-40B4-BE49-F238E27FC236}">
                  <a16:creationId xmlns:a16="http://schemas.microsoft.com/office/drawing/2014/main" id="{B24BE61D-1BD0-4B55-85B8-CCF6EB75979B}"/>
                </a:ext>
              </a:extLst>
            </p:cNvPr>
            <p:cNvSpPr>
              <a:spLocks noChangeAspect="1"/>
            </p:cNvSpPr>
            <p:nvPr>
              <p:custDataLst>
                <p:tags r:id="rId75"/>
              </p:custDataLst>
            </p:nvPr>
          </p:nvSpPr>
          <p:spPr>
            <a:xfrm rot="5400000">
              <a:off x="2373007" y="3432787"/>
              <a:ext cx="223488" cy="212101"/>
            </a:xfrm>
            <a:prstGeom prst="triangle">
              <a:avLst/>
            </a:prstGeom>
            <a:solidFill>
              <a:srgbClr val="EAC28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61" name="Red [3]" hidden="1">
              <a:extLst>
                <a:ext uri="{FF2B5EF4-FFF2-40B4-BE49-F238E27FC236}">
                  <a16:creationId xmlns:a16="http://schemas.microsoft.com/office/drawing/2014/main" id="{C385E33A-3855-4B7F-B331-228D158FCB68}"/>
                </a:ext>
              </a:extLst>
            </p:cNvPr>
            <p:cNvSpPr>
              <a:spLocks noChangeAspect="1"/>
            </p:cNvSpPr>
            <p:nvPr>
              <p:custDataLst>
                <p:tags r:id="rId76"/>
              </p:custDataLst>
            </p:nvPr>
          </p:nvSpPr>
          <p:spPr>
            <a:xfrm rot="5400000">
              <a:off x="2373007" y="3432784"/>
              <a:ext cx="223487" cy="212101"/>
            </a:xfrm>
            <a:prstGeom prst="triangle">
              <a:avLst/>
            </a:pr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grpSp>
      <p:grpSp>
        <p:nvGrpSpPr>
          <p:cNvPr id="63" name="Harvey 4" hidden="1">
            <a:extLst>
              <a:ext uri="{FF2B5EF4-FFF2-40B4-BE49-F238E27FC236}">
                <a16:creationId xmlns:a16="http://schemas.microsoft.com/office/drawing/2014/main" id="{BE669E4B-5681-40B4-9CA1-D5D866F1C48C}"/>
              </a:ext>
            </a:extLst>
          </p:cNvPr>
          <p:cNvGrpSpPr>
            <a:grpSpLocks/>
          </p:cNvGrpSpPr>
          <p:nvPr>
            <p:custDataLst>
              <p:tags r:id="rId30"/>
            </p:custDataLst>
          </p:nvPr>
        </p:nvGrpSpPr>
        <p:grpSpPr>
          <a:xfrm>
            <a:off x="12361333" y="0"/>
            <a:ext cx="390144" cy="390144"/>
            <a:chOff x="0" y="0"/>
            <a:chExt cx="914400" cy="914400"/>
          </a:xfrm>
          <a:solidFill>
            <a:schemeClr val="tx1"/>
          </a:solidFill>
        </p:grpSpPr>
        <p:sp>
          <p:nvSpPr>
            <p:cNvPr id="64" name="Harvey 0/4 [0]" hidden="1">
              <a:extLst>
                <a:ext uri="{FF2B5EF4-FFF2-40B4-BE49-F238E27FC236}">
                  <a16:creationId xmlns:a16="http://schemas.microsoft.com/office/drawing/2014/main" id="{FCD56E3A-C37A-4ABB-B44C-7B8E8589DD5B}"/>
                </a:ext>
              </a:extLst>
            </p:cNvPr>
            <p:cNvSpPr>
              <a:spLocks noChangeAspect="1"/>
            </p:cNvSpPr>
            <p:nvPr>
              <p:custDataLst>
                <p:tags r:id="rId68"/>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65" name="Harvey 1/4 [1]" hidden="1">
              <a:extLst>
                <a:ext uri="{FF2B5EF4-FFF2-40B4-BE49-F238E27FC236}">
                  <a16:creationId xmlns:a16="http://schemas.microsoft.com/office/drawing/2014/main" id="{1DBD96D7-612A-414D-9D38-9A1614FB9E84}"/>
                </a:ext>
              </a:extLst>
            </p:cNvPr>
            <p:cNvSpPr>
              <a:spLocks noChangeAspect="1"/>
            </p:cNvSpPr>
            <p:nvPr>
              <p:custDataLst>
                <p:tags r:id="rId69"/>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66" name="Harvey 2/4 [2]" hidden="1">
              <a:extLst>
                <a:ext uri="{FF2B5EF4-FFF2-40B4-BE49-F238E27FC236}">
                  <a16:creationId xmlns:a16="http://schemas.microsoft.com/office/drawing/2014/main" id="{5DFFC50D-E149-4888-A302-A9FEC8AF52BE}"/>
                </a:ext>
              </a:extLst>
            </p:cNvPr>
            <p:cNvSpPr>
              <a:spLocks noChangeAspect="1"/>
            </p:cNvSpPr>
            <p:nvPr>
              <p:custDataLst>
                <p:tags r:id="rId70"/>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67" name="Harvey 3/4 [3]" hidden="1">
              <a:extLst>
                <a:ext uri="{FF2B5EF4-FFF2-40B4-BE49-F238E27FC236}">
                  <a16:creationId xmlns:a16="http://schemas.microsoft.com/office/drawing/2014/main" id="{23CEE5F1-A6F4-4166-9A46-338CE669A3BA}"/>
                </a:ext>
              </a:extLst>
            </p:cNvPr>
            <p:cNvSpPr>
              <a:spLocks noChangeAspect="1"/>
            </p:cNvSpPr>
            <p:nvPr>
              <p:custDataLst>
                <p:tags r:id="rId71"/>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68" name="Harvey 4/4 [4]" hidden="1">
              <a:extLst>
                <a:ext uri="{FF2B5EF4-FFF2-40B4-BE49-F238E27FC236}">
                  <a16:creationId xmlns:a16="http://schemas.microsoft.com/office/drawing/2014/main" id="{BF3FF6B7-434D-4E5E-A39D-7BBD7AC9E3B4}"/>
                </a:ext>
              </a:extLst>
            </p:cNvPr>
            <p:cNvSpPr>
              <a:spLocks noChangeAspect="1"/>
            </p:cNvSpPr>
            <p:nvPr>
              <p:custDataLst>
                <p:tags r:id="rId72"/>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grpSp>
      <p:grpSp>
        <p:nvGrpSpPr>
          <p:cNvPr id="69" name="Gauge 3" hidden="1">
            <a:extLst>
              <a:ext uri="{FF2B5EF4-FFF2-40B4-BE49-F238E27FC236}">
                <a16:creationId xmlns:a16="http://schemas.microsoft.com/office/drawing/2014/main" id="{A5D2C670-70B9-466A-A3A6-FDFD6CFC598C}"/>
              </a:ext>
            </a:extLst>
          </p:cNvPr>
          <p:cNvGrpSpPr>
            <a:grpSpLocks noChangeAspect="1"/>
          </p:cNvGrpSpPr>
          <p:nvPr>
            <p:custDataLst>
              <p:tags r:id="rId31"/>
            </p:custDataLst>
          </p:nvPr>
        </p:nvGrpSpPr>
        <p:grpSpPr>
          <a:xfrm>
            <a:off x="12361333" y="2"/>
            <a:ext cx="775952" cy="375124"/>
            <a:chOff x="1939925" y="2867025"/>
            <a:chExt cx="1773238" cy="857250"/>
          </a:xfrm>
        </p:grpSpPr>
        <p:sp>
          <p:nvSpPr>
            <p:cNvPr id="70" name="Background [-1]" hidden="1">
              <a:extLst>
                <a:ext uri="{FF2B5EF4-FFF2-40B4-BE49-F238E27FC236}">
                  <a16:creationId xmlns:a16="http://schemas.microsoft.com/office/drawing/2014/main" id="{4DC8F77B-9DC9-42E7-8672-2705E61D353E}"/>
                </a:ext>
              </a:extLst>
            </p:cNvPr>
            <p:cNvSpPr>
              <a:spLocks/>
            </p:cNvSpPr>
            <p:nvPr>
              <p:custDataLst>
                <p:tags r:id="rId61"/>
              </p:custDataLst>
            </p:nvPr>
          </p:nvSpPr>
          <p:spPr bwMode="auto">
            <a:xfrm>
              <a:off x="1939925" y="2867025"/>
              <a:ext cx="1773238" cy="857250"/>
            </a:xfrm>
            <a:custGeom>
              <a:avLst/>
              <a:gdLst>
                <a:gd name="T0" fmla="*/ 2231 w 4464"/>
                <a:gd name="T1" fmla="*/ 0 h 2158"/>
                <a:gd name="T2" fmla="*/ 2139 w 4464"/>
                <a:gd name="T3" fmla="*/ 2 h 2158"/>
                <a:gd name="T4" fmla="*/ 1954 w 4464"/>
                <a:gd name="T5" fmla="*/ 16 h 2158"/>
                <a:gd name="T6" fmla="*/ 1773 w 4464"/>
                <a:gd name="T7" fmla="*/ 45 h 2158"/>
                <a:gd name="T8" fmla="*/ 1595 w 4464"/>
                <a:gd name="T9" fmla="*/ 87 h 2158"/>
                <a:gd name="T10" fmla="*/ 1424 w 4464"/>
                <a:gd name="T11" fmla="*/ 142 h 2158"/>
                <a:gd name="T12" fmla="*/ 1258 w 4464"/>
                <a:gd name="T13" fmla="*/ 209 h 2158"/>
                <a:gd name="T14" fmla="*/ 1096 w 4464"/>
                <a:gd name="T15" fmla="*/ 289 h 2158"/>
                <a:gd name="T16" fmla="*/ 942 w 4464"/>
                <a:gd name="T17" fmla="*/ 380 h 2158"/>
                <a:gd name="T18" fmla="*/ 797 w 4464"/>
                <a:gd name="T19" fmla="*/ 482 h 2158"/>
                <a:gd name="T20" fmla="*/ 658 w 4464"/>
                <a:gd name="T21" fmla="*/ 595 h 2158"/>
                <a:gd name="T22" fmla="*/ 528 w 4464"/>
                <a:gd name="T23" fmla="*/ 720 h 2158"/>
                <a:gd name="T24" fmla="*/ 408 w 4464"/>
                <a:gd name="T25" fmla="*/ 853 h 2158"/>
                <a:gd name="T26" fmla="*/ 298 w 4464"/>
                <a:gd name="T27" fmla="*/ 996 h 2158"/>
                <a:gd name="T28" fmla="*/ 198 w 4464"/>
                <a:gd name="T29" fmla="*/ 1147 h 2158"/>
                <a:gd name="T30" fmla="*/ 109 w 4464"/>
                <a:gd name="T31" fmla="*/ 1307 h 2158"/>
                <a:gd name="T32" fmla="*/ 32 w 4464"/>
                <a:gd name="T33" fmla="*/ 1476 h 2158"/>
                <a:gd name="T34" fmla="*/ 0 w 4464"/>
                <a:gd name="T35" fmla="*/ 1563 h 2158"/>
                <a:gd name="T36" fmla="*/ 1615 w 4464"/>
                <a:gd name="T37" fmla="*/ 2151 h 2158"/>
                <a:gd name="T38" fmla="*/ 1636 w 4464"/>
                <a:gd name="T39" fmla="*/ 2108 h 2158"/>
                <a:gd name="T40" fmla="*/ 1688 w 4464"/>
                <a:gd name="T41" fmla="*/ 2027 h 2158"/>
                <a:gd name="T42" fmla="*/ 1751 w 4464"/>
                <a:gd name="T43" fmla="*/ 1955 h 2158"/>
                <a:gd name="T44" fmla="*/ 1821 w 4464"/>
                <a:gd name="T45" fmla="*/ 1892 h 2158"/>
                <a:gd name="T46" fmla="*/ 1901 w 4464"/>
                <a:gd name="T47" fmla="*/ 1842 h 2158"/>
                <a:gd name="T48" fmla="*/ 1986 w 4464"/>
                <a:gd name="T49" fmla="*/ 1802 h 2158"/>
                <a:gd name="T50" fmla="*/ 2077 w 4464"/>
                <a:gd name="T51" fmla="*/ 1775 h 2158"/>
                <a:gd name="T52" fmla="*/ 2172 w 4464"/>
                <a:gd name="T53" fmla="*/ 1761 h 2158"/>
                <a:gd name="T54" fmla="*/ 2221 w 4464"/>
                <a:gd name="T55" fmla="*/ 1759 h 2158"/>
                <a:gd name="T56" fmla="*/ 2271 w 4464"/>
                <a:gd name="T57" fmla="*/ 1761 h 2158"/>
                <a:gd name="T58" fmla="*/ 2367 w 4464"/>
                <a:gd name="T59" fmla="*/ 1775 h 2158"/>
                <a:gd name="T60" fmla="*/ 2458 w 4464"/>
                <a:gd name="T61" fmla="*/ 1804 h 2158"/>
                <a:gd name="T62" fmla="*/ 2544 w 4464"/>
                <a:gd name="T63" fmla="*/ 1843 h 2158"/>
                <a:gd name="T64" fmla="*/ 2623 w 4464"/>
                <a:gd name="T65" fmla="*/ 1895 h 2158"/>
                <a:gd name="T66" fmla="*/ 2695 w 4464"/>
                <a:gd name="T67" fmla="*/ 1959 h 2158"/>
                <a:gd name="T68" fmla="*/ 2757 w 4464"/>
                <a:gd name="T69" fmla="*/ 2031 h 2158"/>
                <a:gd name="T70" fmla="*/ 2808 w 4464"/>
                <a:gd name="T71" fmla="*/ 2114 h 2158"/>
                <a:gd name="T72" fmla="*/ 2829 w 4464"/>
                <a:gd name="T73" fmla="*/ 2158 h 2158"/>
                <a:gd name="T74" fmla="*/ 4464 w 4464"/>
                <a:gd name="T75" fmla="*/ 1563 h 2158"/>
                <a:gd name="T76" fmla="*/ 4431 w 4464"/>
                <a:gd name="T77" fmla="*/ 1476 h 2158"/>
                <a:gd name="T78" fmla="*/ 4354 w 4464"/>
                <a:gd name="T79" fmla="*/ 1307 h 2158"/>
                <a:gd name="T80" fmla="*/ 4266 w 4464"/>
                <a:gd name="T81" fmla="*/ 1147 h 2158"/>
                <a:gd name="T82" fmla="*/ 4166 w 4464"/>
                <a:gd name="T83" fmla="*/ 996 h 2158"/>
                <a:gd name="T84" fmla="*/ 4055 w 4464"/>
                <a:gd name="T85" fmla="*/ 853 h 2158"/>
                <a:gd name="T86" fmla="*/ 3936 w 4464"/>
                <a:gd name="T87" fmla="*/ 720 h 2158"/>
                <a:gd name="T88" fmla="*/ 3805 w 4464"/>
                <a:gd name="T89" fmla="*/ 595 h 2158"/>
                <a:gd name="T90" fmla="*/ 3667 w 4464"/>
                <a:gd name="T91" fmla="*/ 482 h 2158"/>
                <a:gd name="T92" fmla="*/ 3520 w 4464"/>
                <a:gd name="T93" fmla="*/ 380 h 2158"/>
                <a:gd name="T94" fmla="*/ 3366 w 4464"/>
                <a:gd name="T95" fmla="*/ 289 h 2158"/>
                <a:gd name="T96" fmla="*/ 3206 w 4464"/>
                <a:gd name="T97" fmla="*/ 209 h 2158"/>
                <a:gd name="T98" fmla="*/ 3040 w 4464"/>
                <a:gd name="T99" fmla="*/ 142 h 2158"/>
                <a:gd name="T100" fmla="*/ 2867 w 4464"/>
                <a:gd name="T101" fmla="*/ 87 h 2158"/>
                <a:gd name="T102" fmla="*/ 2691 w 4464"/>
                <a:gd name="T103" fmla="*/ 45 h 2158"/>
                <a:gd name="T104" fmla="*/ 2510 w 4464"/>
                <a:gd name="T105" fmla="*/ 16 h 2158"/>
                <a:gd name="T106" fmla="*/ 2325 w 4464"/>
                <a:gd name="T107" fmla="*/ 2 h 2158"/>
                <a:gd name="T108" fmla="*/ 2231 w 4464"/>
                <a:gd name="T109" fmla="*/ 0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64" h="2158">
                  <a:moveTo>
                    <a:pt x="2231" y="0"/>
                  </a:moveTo>
                  <a:lnTo>
                    <a:pt x="2139" y="2"/>
                  </a:lnTo>
                  <a:lnTo>
                    <a:pt x="1954" y="16"/>
                  </a:lnTo>
                  <a:lnTo>
                    <a:pt x="1773" y="45"/>
                  </a:lnTo>
                  <a:lnTo>
                    <a:pt x="1595" y="87"/>
                  </a:lnTo>
                  <a:lnTo>
                    <a:pt x="1424" y="142"/>
                  </a:lnTo>
                  <a:lnTo>
                    <a:pt x="1258" y="209"/>
                  </a:lnTo>
                  <a:lnTo>
                    <a:pt x="1096" y="289"/>
                  </a:lnTo>
                  <a:lnTo>
                    <a:pt x="942" y="380"/>
                  </a:lnTo>
                  <a:lnTo>
                    <a:pt x="797" y="482"/>
                  </a:lnTo>
                  <a:lnTo>
                    <a:pt x="658" y="595"/>
                  </a:lnTo>
                  <a:lnTo>
                    <a:pt x="528" y="720"/>
                  </a:lnTo>
                  <a:lnTo>
                    <a:pt x="408" y="853"/>
                  </a:lnTo>
                  <a:lnTo>
                    <a:pt x="298" y="996"/>
                  </a:lnTo>
                  <a:lnTo>
                    <a:pt x="198" y="1147"/>
                  </a:lnTo>
                  <a:lnTo>
                    <a:pt x="109" y="1307"/>
                  </a:lnTo>
                  <a:lnTo>
                    <a:pt x="32" y="1476"/>
                  </a:lnTo>
                  <a:lnTo>
                    <a:pt x="0" y="1563"/>
                  </a:lnTo>
                  <a:lnTo>
                    <a:pt x="1615" y="2151"/>
                  </a:lnTo>
                  <a:lnTo>
                    <a:pt x="1636" y="2108"/>
                  </a:lnTo>
                  <a:lnTo>
                    <a:pt x="1688" y="2027"/>
                  </a:lnTo>
                  <a:lnTo>
                    <a:pt x="1751" y="1955"/>
                  </a:lnTo>
                  <a:lnTo>
                    <a:pt x="1821" y="1892"/>
                  </a:lnTo>
                  <a:lnTo>
                    <a:pt x="1901" y="1842"/>
                  </a:lnTo>
                  <a:lnTo>
                    <a:pt x="1986" y="1802"/>
                  </a:lnTo>
                  <a:lnTo>
                    <a:pt x="2077" y="1775"/>
                  </a:lnTo>
                  <a:lnTo>
                    <a:pt x="2172" y="1761"/>
                  </a:lnTo>
                  <a:lnTo>
                    <a:pt x="2221" y="1759"/>
                  </a:lnTo>
                  <a:lnTo>
                    <a:pt x="2271" y="1761"/>
                  </a:lnTo>
                  <a:lnTo>
                    <a:pt x="2367" y="1775"/>
                  </a:lnTo>
                  <a:lnTo>
                    <a:pt x="2458" y="1804"/>
                  </a:lnTo>
                  <a:lnTo>
                    <a:pt x="2544" y="1843"/>
                  </a:lnTo>
                  <a:lnTo>
                    <a:pt x="2623" y="1895"/>
                  </a:lnTo>
                  <a:lnTo>
                    <a:pt x="2695" y="1959"/>
                  </a:lnTo>
                  <a:lnTo>
                    <a:pt x="2757" y="2031"/>
                  </a:lnTo>
                  <a:lnTo>
                    <a:pt x="2808" y="2114"/>
                  </a:lnTo>
                  <a:lnTo>
                    <a:pt x="2829" y="2158"/>
                  </a:lnTo>
                  <a:lnTo>
                    <a:pt x="4464" y="1563"/>
                  </a:lnTo>
                  <a:lnTo>
                    <a:pt x="4431" y="1476"/>
                  </a:lnTo>
                  <a:lnTo>
                    <a:pt x="4354" y="1307"/>
                  </a:lnTo>
                  <a:lnTo>
                    <a:pt x="4266" y="1147"/>
                  </a:lnTo>
                  <a:lnTo>
                    <a:pt x="4166" y="996"/>
                  </a:lnTo>
                  <a:lnTo>
                    <a:pt x="4055" y="853"/>
                  </a:lnTo>
                  <a:lnTo>
                    <a:pt x="3936" y="720"/>
                  </a:lnTo>
                  <a:lnTo>
                    <a:pt x="3805" y="595"/>
                  </a:lnTo>
                  <a:lnTo>
                    <a:pt x="3667" y="482"/>
                  </a:lnTo>
                  <a:lnTo>
                    <a:pt x="3520" y="380"/>
                  </a:lnTo>
                  <a:lnTo>
                    <a:pt x="3366" y="289"/>
                  </a:lnTo>
                  <a:lnTo>
                    <a:pt x="3206" y="209"/>
                  </a:lnTo>
                  <a:lnTo>
                    <a:pt x="3040" y="142"/>
                  </a:lnTo>
                  <a:lnTo>
                    <a:pt x="2867" y="87"/>
                  </a:lnTo>
                  <a:lnTo>
                    <a:pt x="2691" y="45"/>
                  </a:lnTo>
                  <a:lnTo>
                    <a:pt x="2510" y="16"/>
                  </a:lnTo>
                  <a:lnTo>
                    <a:pt x="2325" y="2"/>
                  </a:lnTo>
                  <a:lnTo>
                    <a:pt x="2231" y="0"/>
                  </a:lnTo>
                  <a:close/>
                </a:path>
              </a:pathLst>
            </a:custGeom>
            <a:solidFill>
              <a:srgbClr val="D9D9D9"/>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1" name="Background Green [0]" hidden="1">
              <a:extLst>
                <a:ext uri="{FF2B5EF4-FFF2-40B4-BE49-F238E27FC236}">
                  <a16:creationId xmlns:a16="http://schemas.microsoft.com/office/drawing/2014/main" id="{D8737E1D-2F2F-4A07-B36F-9F11EC1F2EE4}"/>
                </a:ext>
              </a:extLst>
            </p:cNvPr>
            <p:cNvSpPr>
              <a:spLocks/>
            </p:cNvSpPr>
            <p:nvPr>
              <p:custDataLst>
                <p:tags r:id="rId62"/>
              </p:custDataLst>
            </p:nvPr>
          </p:nvSpPr>
          <p:spPr bwMode="auto">
            <a:xfrm>
              <a:off x="1939925" y="2949574"/>
              <a:ext cx="785812" cy="771526"/>
            </a:xfrm>
            <a:custGeom>
              <a:avLst/>
              <a:gdLst>
                <a:gd name="T0" fmla="*/ 1265 w 1977"/>
                <a:gd name="T1" fmla="*/ 0 h 1945"/>
                <a:gd name="T2" fmla="*/ 1156 w 1977"/>
                <a:gd name="T3" fmla="*/ 52 h 1945"/>
                <a:gd name="T4" fmla="*/ 949 w 1977"/>
                <a:gd name="T5" fmla="*/ 170 h 1945"/>
                <a:gd name="T6" fmla="*/ 755 w 1977"/>
                <a:gd name="T7" fmla="*/ 308 h 1945"/>
                <a:gd name="T8" fmla="*/ 576 w 1977"/>
                <a:gd name="T9" fmla="*/ 464 h 1945"/>
                <a:gd name="T10" fmla="*/ 415 w 1977"/>
                <a:gd name="T11" fmla="*/ 638 h 1945"/>
                <a:gd name="T12" fmla="*/ 271 w 1977"/>
                <a:gd name="T13" fmla="*/ 827 h 1945"/>
                <a:gd name="T14" fmla="*/ 146 w 1977"/>
                <a:gd name="T15" fmla="*/ 1030 h 1945"/>
                <a:gd name="T16" fmla="*/ 43 w 1977"/>
                <a:gd name="T17" fmla="*/ 1245 h 1945"/>
                <a:gd name="T18" fmla="*/ 0 w 1977"/>
                <a:gd name="T19" fmla="*/ 1357 h 1945"/>
                <a:gd name="T20" fmla="*/ 1615 w 1977"/>
                <a:gd name="T21" fmla="*/ 1945 h 1945"/>
                <a:gd name="T22" fmla="*/ 1629 w 1977"/>
                <a:gd name="T23" fmla="*/ 1915 h 1945"/>
                <a:gd name="T24" fmla="*/ 1661 w 1977"/>
                <a:gd name="T25" fmla="*/ 1860 h 1945"/>
                <a:gd name="T26" fmla="*/ 1717 w 1977"/>
                <a:gd name="T27" fmla="*/ 1782 h 1945"/>
                <a:gd name="T28" fmla="*/ 1810 w 1977"/>
                <a:gd name="T29" fmla="*/ 1694 h 1945"/>
                <a:gd name="T30" fmla="*/ 1890 w 1977"/>
                <a:gd name="T31" fmla="*/ 1641 h 1945"/>
                <a:gd name="T32" fmla="*/ 1948 w 1977"/>
                <a:gd name="T33" fmla="*/ 1611 h 1945"/>
                <a:gd name="T34" fmla="*/ 1977 w 1977"/>
                <a:gd name="T35" fmla="*/ 1599 h 1945"/>
                <a:gd name="T36" fmla="*/ 1265 w 1977"/>
                <a:gd name="T37" fmla="*/ 0 h 1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77" h="1945">
                  <a:moveTo>
                    <a:pt x="1265" y="0"/>
                  </a:moveTo>
                  <a:lnTo>
                    <a:pt x="1156" y="52"/>
                  </a:lnTo>
                  <a:lnTo>
                    <a:pt x="949" y="170"/>
                  </a:lnTo>
                  <a:lnTo>
                    <a:pt x="755" y="308"/>
                  </a:lnTo>
                  <a:lnTo>
                    <a:pt x="576" y="464"/>
                  </a:lnTo>
                  <a:lnTo>
                    <a:pt x="415" y="638"/>
                  </a:lnTo>
                  <a:lnTo>
                    <a:pt x="271" y="827"/>
                  </a:lnTo>
                  <a:lnTo>
                    <a:pt x="146" y="1030"/>
                  </a:lnTo>
                  <a:lnTo>
                    <a:pt x="43" y="1245"/>
                  </a:lnTo>
                  <a:lnTo>
                    <a:pt x="0" y="1357"/>
                  </a:lnTo>
                  <a:lnTo>
                    <a:pt x="1615" y="1945"/>
                  </a:lnTo>
                  <a:lnTo>
                    <a:pt x="1629" y="1915"/>
                  </a:lnTo>
                  <a:lnTo>
                    <a:pt x="1661" y="1860"/>
                  </a:lnTo>
                  <a:lnTo>
                    <a:pt x="1717" y="1782"/>
                  </a:lnTo>
                  <a:lnTo>
                    <a:pt x="1810" y="1694"/>
                  </a:lnTo>
                  <a:lnTo>
                    <a:pt x="1890" y="1641"/>
                  </a:lnTo>
                  <a:lnTo>
                    <a:pt x="1948" y="1611"/>
                  </a:lnTo>
                  <a:lnTo>
                    <a:pt x="1977" y="1599"/>
                  </a:lnTo>
                  <a:lnTo>
                    <a:pt x="1265" y="0"/>
                  </a:lnTo>
                  <a:close/>
                </a:path>
              </a:pathLst>
            </a:custGeom>
            <a:solidFill>
              <a:srgbClr val="68A490"/>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2" name="Background Yellow [1]" hidden="1">
              <a:extLst>
                <a:ext uri="{FF2B5EF4-FFF2-40B4-BE49-F238E27FC236}">
                  <a16:creationId xmlns:a16="http://schemas.microsoft.com/office/drawing/2014/main" id="{C5B15542-EE4C-4CC9-9E3E-63407E64C271}"/>
                </a:ext>
              </a:extLst>
            </p:cNvPr>
            <p:cNvSpPr>
              <a:spLocks/>
            </p:cNvSpPr>
            <p:nvPr>
              <p:custDataLst>
                <p:tags r:id="rId63"/>
              </p:custDataLst>
            </p:nvPr>
          </p:nvSpPr>
          <p:spPr bwMode="auto">
            <a:xfrm>
              <a:off x="2443163" y="2867025"/>
              <a:ext cx="752475" cy="717550"/>
            </a:xfrm>
            <a:custGeom>
              <a:avLst/>
              <a:gdLst>
                <a:gd name="T0" fmla="*/ 922 w 1895"/>
                <a:gd name="T1" fmla="*/ 2 h 1809"/>
                <a:gd name="T2" fmla="*/ 802 w 1895"/>
                <a:gd name="T3" fmla="*/ 5 h 1809"/>
                <a:gd name="T4" fmla="*/ 567 w 1895"/>
                <a:gd name="T5" fmla="*/ 34 h 1809"/>
                <a:gd name="T6" fmla="*/ 335 w 1895"/>
                <a:gd name="T7" fmla="*/ 85 h 1809"/>
                <a:gd name="T8" fmla="*/ 110 w 1895"/>
                <a:gd name="T9" fmla="*/ 159 h 1809"/>
                <a:gd name="T10" fmla="*/ 0 w 1895"/>
                <a:gd name="T11" fmla="*/ 206 h 1809"/>
                <a:gd name="T12" fmla="*/ 712 w 1895"/>
                <a:gd name="T13" fmla="*/ 1805 h 1809"/>
                <a:gd name="T14" fmla="*/ 772 w 1895"/>
                <a:gd name="T15" fmla="*/ 1784 h 1809"/>
                <a:gd name="T16" fmla="*/ 894 w 1895"/>
                <a:gd name="T17" fmla="*/ 1761 h 1809"/>
                <a:gd name="T18" fmla="*/ 956 w 1895"/>
                <a:gd name="T19" fmla="*/ 1758 h 1809"/>
                <a:gd name="T20" fmla="*/ 988 w 1895"/>
                <a:gd name="T21" fmla="*/ 1759 h 1809"/>
                <a:gd name="T22" fmla="*/ 1053 w 1895"/>
                <a:gd name="T23" fmla="*/ 1765 h 1809"/>
                <a:gd name="T24" fmla="*/ 1115 w 1895"/>
                <a:gd name="T25" fmla="*/ 1778 h 1809"/>
                <a:gd name="T26" fmla="*/ 1178 w 1895"/>
                <a:gd name="T27" fmla="*/ 1796 h 1809"/>
                <a:gd name="T28" fmla="*/ 1208 w 1895"/>
                <a:gd name="T29" fmla="*/ 1809 h 1809"/>
                <a:gd name="T30" fmla="*/ 1895 w 1895"/>
                <a:gd name="T31" fmla="*/ 190 h 1809"/>
                <a:gd name="T32" fmla="*/ 1838 w 1895"/>
                <a:gd name="T33" fmla="*/ 166 h 1809"/>
                <a:gd name="T34" fmla="*/ 1720 w 1895"/>
                <a:gd name="T35" fmla="*/ 124 h 1809"/>
                <a:gd name="T36" fmla="*/ 1601 w 1895"/>
                <a:gd name="T37" fmla="*/ 87 h 1809"/>
                <a:gd name="T38" fmla="*/ 1480 w 1895"/>
                <a:gd name="T39" fmla="*/ 57 h 1809"/>
                <a:gd name="T40" fmla="*/ 1357 w 1895"/>
                <a:gd name="T41" fmla="*/ 33 h 1809"/>
                <a:gd name="T42" fmla="*/ 1234 w 1895"/>
                <a:gd name="T43" fmla="*/ 15 h 1809"/>
                <a:gd name="T44" fmla="*/ 1109 w 1895"/>
                <a:gd name="T45" fmla="*/ 5 h 1809"/>
                <a:gd name="T46" fmla="*/ 985 w 1895"/>
                <a:gd name="T47" fmla="*/ 0 h 1809"/>
                <a:gd name="T48" fmla="*/ 922 w 1895"/>
                <a:gd name="T49" fmla="*/ 2 h 1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95" h="1809">
                  <a:moveTo>
                    <a:pt x="922" y="2"/>
                  </a:moveTo>
                  <a:lnTo>
                    <a:pt x="802" y="5"/>
                  </a:lnTo>
                  <a:lnTo>
                    <a:pt x="567" y="34"/>
                  </a:lnTo>
                  <a:lnTo>
                    <a:pt x="335" y="85"/>
                  </a:lnTo>
                  <a:lnTo>
                    <a:pt x="110" y="159"/>
                  </a:lnTo>
                  <a:lnTo>
                    <a:pt x="0" y="206"/>
                  </a:lnTo>
                  <a:lnTo>
                    <a:pt x="712" y="1805"/>
                  </a:lnTo>
                  <a:lnTo>
                    <a:pt x="772" y="1784"/>
                  </a:lnTo>
                  <a:lnTo>
                    <a:pt x="894" y="1761"/>
                  </a:lnTo>
                  <a:lnTo>
                    <a:pt x="956" y="1758"/>
                  </a:lnTo>
                  <a:lnTo>
                    <a:pt x="988" y="1759"/>
                  </a:lnTo>
                  <a:lnTo>
                    <a:pt x="1053" y="1765"/>
                  </a:lnTo>
                  <a:lnTo>
                    <a:pt x="1115" y="1778"/>
                  </a:lnTo>
                  <a:lnTo>
                    <a:pt x="1178" y="1796"/>
                  </a:lnTo>
                  <a:lnTo>
                    <a:pt x="1208" y="1809"/>
                  </a:lnTo>
                  <a:lnTo>
                    <a:pt x="1895" y="190"/>
                  </a:lnTo>
                  <a:lnTo>
                    <a:pt x="1838" y="166"/>
                  </a:lnTo>
                  <a:lnTo>
                    <a:pt x="1720" y="124"/>
                  </a:lnTo>
                  <a:lnTo>
                    <a:pt x="1601" y="87"/>
                  </a:lnTo>
                  <a:lnTo>
                    <a:pt x="1480" y="57"/>
                  </a:lnTo>
                  <a:lnTo>
                    <a:pt x="1357" y="33"/>
                  </a:lnTo>
                  <a:lnTo>
                    <a:pt x="1234" y="15"/>
                  </a:lnTo>
                  <a:lnTo>
                    <a:pt x="1109" y="5"/>
                  </a:lnTo>
                  <a:lnTo>
                    <a:pt x="985" y="0"/>
                  </a:lnTo>
                  <a:lnTo>
                    <a:pt x="922" y="2"/>
                  </a:lnTo>
                  <a:close/>
                </a:path>
              </a:pathLst>
            </a:custGeom>
            <a:solidFill>
              <a:srgbClr val="EAC282"/>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3" name="Background Red [2]" hidden="1">
              <a:extLst>
                <a:ext uri="{FF2B5EF4-FFF2-40B4-BE49-F238E27FC236}">
                  <a16:creationId xmlns:a16="http://schemas.microsoft.com/office/drawing/2014/main" id="{F3E02B5D-340B-4545-A1CB-CC9C5974AC22}"/>
                </a:ext>
              </a:extLst>
            </p:cNvPr>
            <p:cNvSpPr>
              <a:spLocks/>
            </p:cNvSpPr>
            <p:nvPr>
              <p:custDataLst>
                <p:tags r:id="rId64"/>
              </p:custDataLst>
            </p:nvPr>
          </p:nvSpPr>
          <p:spPr bwMode="auto">
            <a:xfrm>
              <a:off x="2922588" y="2943225"/>
              <a:ext cx="790575" cy="781050"/>
            </a:xfrm>
            <a:custGeom>
              <a:avLst/>
              <a:gdLst>
                <a:gd name="T0" fmla="*/ 687 w 1991"/>
                <a:gd name="T1" fmla="*/ 0 h 1968"/>
                <a:gd name="T2" fmla="*/ 0 w 1991"/>
                <a:gd name="T3" fmla="*/ 1619 h 1968"/>
                <a:gd name="T4" fmla="*/ 29 w 1991"/>
                <a:gd name="T5" fmla="*/ 1631 h 1968"/>
                <a:gd name="T6" fmla="*/ 86 w 1991"/>
                <a:gd name="T7" fmla="*/ 1662 h 1968"/>
                <a:gd name="T8" fmla="*/ 166 w 1991"/>
                <a:gd name="T9" fmla="*/ 1715 h 1968"/>
                <a:gd name="T10" fmla="*/ 256 w 1991"/>
                <a:gd name="T11" fmla="*/ 1805 h 1968"/>
                <a:gd name="T12" fmla="*/ 313 w 1991"/>
                <a:gd name="T13" fmla="*/ 1882 h 1968"/>
                <a:gd name="T14" fmla="*/ 344 w 1991"/>
                <a:gd name="T15" fmla="*/ 1939 h 1968"/>
                <a:gd name="T16" fmla="*/ 357 w 1991"/>
                <a:gd name="T17" fmla="*/ 1968 h 1968"/>
                <a:gd name="T18" fmla="*/ 1991 w 1991"/>
                <a:gd name="T19" fmla="*/ 1373 h 1968"/>
                <a:gd name="T20" fmla="*/ 1970 w 1991"/>
                <a:gd name="T21" fmla="*/ 1316 h 1968"/>
                <a:gd name="T22" fmla="*/ 1922 w 1991"/>
                <a:gd name="T23" fmla="*/ 1202 h 1968"/>
                <a:gd name="T24" fmla="*/ 1868 w 1991"/>
                <a:gd name="T25" fmla="*/ 1093 h 1968"/>
                <a:gd name="T26" fmla="*/ 1809 w 1991"/>
                <a:gd name="T27" fmla="*/ 985 h 1968"/>
                <a:gd name="T28" fmla="*/ 1745 w 1991"/>
                <a:gd name="T29" fmla="*/ 883 h 1968"/>
                <a:gd name="T30" fmla="*/ 1676 w 1991"/>
                <a:gd name="T31" fmla="*/ 783 h 1968"/>
                <a:gd name="T32" fmla="*/ 1564 w 1991"/>
                <a:gd name="T33" fmla="*/ 641 h 1968"/>
                <a:gd name="T34" fmla="*/ 1397 w 1991"/>
                <a:gd name="T35" fmla="*/ 464 h 1968"/>
                <a:gd name="T36" fmla="*/ 1260 w 1991"/>
                <a:gd name="T37" fmla="*/ 345 h 1968"/>
                <a:gd name="T38" fmla="*/ 1164 w 1991"/>
                <a:gd name="T39" fmla="*/ 271 h 1968"/>
                <a:gd name="T40" fmla="*/ 1064 w 1991"/>
                <a:gd name="T41" fmla="*/ 202 h 1968"/>
                <a:gd name="T42" fmla="*/ 961 w 1991"/>
                <a:gd name="T43" fmla="*/ 137 h 1968"/>
                <a:gd name="T44" fmla="*/ 854 w 1991"/>
                <a:gd name="T45" fmla="*/ 78 h 1968"/>
                <a:gd name="T46" fmla="*/ 744 w 1991"/>
                <a:gd name="T47" fmla="*/ 25 h 1968"/>
                <a:gd name="T48" fmla="*/ 687 w 1991"/>
                <a:gd name="T49" fmla="*/ 0 h 1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91" h="1968">
                  <a:moveTo>
                    <a:pt x="687" y="0"/>
                  </a:moveTo>
                  <a:lnTo>
                    <a:pt x="0" y="1619"/>
                  </a:lnTo>
                  <a:lnTo>
                    <a:pt x="29" y="1631"/>
                  </a:lnTo>
                  <a:lnTo>
                    <a:pt x="86" y="1662"/>
                  </a:lnTo>
                  <a:lnTo>
                    <a:pt x="166" y="1715"/>
                  </a:lnTo>
                  <a:lnTo>
                    <a:pt x="256" y="1805"/>
                  </a:lnTo>
                  <a:lnTo>
                    <a:pt x="313" y="1882"/>
                  </a:lnTo>
                  <a:lnTo>
                    <a:pt x="344" y="1939"/>
                  </a:lnTo>
                  <a:lnTo>
                    <a:pt x="357" y="1968"/>
                  </a:lnTo>
                  <a:lnTo>
                    <a:pt x="1991" y="1373"/>
                  </a:lnTo>
                  <a:lnTo>
                    <a:pt x="1970" y="1316"/>
                  </a:lnTo>
                  <a:lnTo>
                    <a:pt x="1922" y="1202"/>
                  </a:lnTo>
                  <a:lnTo>
                    <a:pt x="1868" y="1093"/>
                  </a:lnTo>
                  <a:lnTo>
                    <a:pt x="1809" y="985"/>
                  </a:lnTo>
                  <a:lnTo>
                    <a:pt x="1745" y="883"/>
                  </a:lnTo>
                  <a:lnTo>
                    <a:pt x="1676" y="783"/>
                  </a:lnTo>
                  <a:lnTo>
                    <a:pt x="1564" y="641"/>
                  </a:lnTo>
                  <a:lnTo>
                    <a:pt x="1397" y="464"/>
                  </a:lnTo>
                  <a:lnTo>
                    <a:pt x="1260" y="345"/>
                  </a:lnTo>
                  <a:lnTo>
                    <a:pt x="1164" y="271"/>
                  </a:lnTo>
                  <a:lnTo>
                    <a:pt x="1064" y="202"/>
                  </a:lnTo>
                  <a:lnTo>
                    <a:pt x="961" y="137"/>
                  </a:lnTo>
                  <a:lnTo>
                    <a:pt x="854" y="78"/>
                  </a:lnTo>
                  <a:lnTo>
                    <a:pt x="744" y="25"/>
                  </a:lnTo>
                  <a:lnTo>
                    <a:pt x="687" y="0"/>
                  </a:lnTo>
                  <a:close/>
                </a:path>
              </a:pathLst>
            </a:custGeom>
            <a:solidFill>
              <a:srgbClr val="D65532"/>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4" name="Needle Red [2]" hidden="1">
              <a:extLst>
                <a:ext uri="{FF2B5EF4-FFF2-40B4-BE49-F238E27FC236}">
                  <a16:creationId xmlns:a16="http://schemas.microsoft.com/office/drawing/2014/main" id="{033F1FCA-66F5-4CBC-8952-5AA84C2B1F3A}"/>
                </a:ext>
              </a:extLst>
            </p:cNvPr>
            <p:cNvSpPr>
              <a:spLocks/>
            </p:cNvSpPr>
            <p:nvPr>
              <p:custDataLst>
                <p:tags r:id="rId65"/>
              </p:custDataLst>
            </p:nvPr>
          </p:nvSpPr>
          <p:spPr bwMode="auto">
            <a:xfrm>
              <a:off x="2986088" y="3262313"/>
              <a:ext cx="401638" cy="385763"/>
            </a:xfrm>
            <a:custGeom>
              <a:avLst/>
              <a:gdLst>
                <a:gd name="T0" fmla="*/ 1013 w 1013"/>
                <a:gd name="T1" fmla="*/ 0 h 975"/>
                <a:gd name="T2" fmla="*/ 553 w 1013"/>
                <a:gd name="T3" fmla="*/ 115 h 975"/>
                <a:gd name="T4" fmla="*/ 684 w 1013"/>
                <a:gd name="T5" fmla="*/ 250 h 975"/>
                <a:gd name="T6" fmla="*/ 0 w 1013"/>
                <a:gd name="T7" fmla="*/ 909 h 975"/>
                <a:gd name="T8" fmla="*/ 37 w 1013"/>
                <a:gd name="T9" fmla="*/ 940 h 975"/>
                <a:gd name="T10" fmla="*/ 71 w 1013"/>
                <a:gd name="T11" fmla="*/ 975 h 975"/>
                <a:gd name="T12" fmla="*/ 750 w 1013"/>
                <a:gd name="T13" fmla="*/ 318 h 975"/>
                <a:gd name="T14" fmla="*/ 882 w 1013"/>
                <a:gd name="T15" fmla="*/ 455 h 975"/>
                <a:gd name="T16" fmla="*/ 1013 w 1013"/>
                <a:gd name="T17" fmla="*/ 0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3" h="975">
                  <a:moveTo>
                    <a:pt x="1013" y="0"/>
                  </a:moveTo>
                  <a:lnTo>
                    <a:pt x="553" y="115"/>
                  </a:lnTo>
                  <a:lnTo>
                    <a:pt x="684" y="250"/>
                  </a:lnTo>
                  <a:lnTo>
                    <a:pt x="0" y="909"/>
                  </a:lnTo>
                  <a:lnTo>
                    <a:pt x="37" y="940"/>
                  </a:lnTo>
                  <a:lnTo>
                    <a:pt x="71" y="975"/>
                  </a:lnTo>
                  <a:lnTo>
                    <a:pt x="750" y="318"/>
                  </a:lnTo>
                  <a:lnTo>
                    <a:pt x="882" y="455"/>
                  </a:lnTo>
                  <a:lnTo>
                    <a:pt x="1013"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5" name="Needle Yellow [1]" hidden="1">
              <a:extLst>
                <a:ext uri="{FF2B5EF4-FFF2-40B4-BE49-F238E27FC236}">
                  <a16:creationId xmlns:a16="http://schemas.microsoft.com/office/drawing/2014/main" id="{22E62722-51A0-481E-9D07-CA3CAACED78D}"/>
                </a:ext>
              </a:extLst>
            </p:cNvPr>
            <p:cNvSpPr>
              <a:spLocks/>
            </p:cNvSpPr>
            <p:nvPr>
              <p:custDataLst>
                <p:tags r:id="rId66"/>
              </p:custDataLst>
            </p:nvPr>
          </p:nvSpPr>
          <p:spPr bwMode="auto">
            <a:xfrm>
              <a:off x="2732088" y="3036888"/>
              <a:ext cx="188913" cy="530225"/>
            </a:xfrm>
            <a:custGeom>
              <a:avLst/>
              <a:gdLst>
                <a:gd name="T0" fmla="*/ 236 w 474"/>
                <a:gd name="T1" fmla="*/ 0 h 1336"/>
                <a:gd name="T2" fmla="*/ 0 w 474"/>
                <a:gd name="T3" fmla="*/ 410 h 1336"/>
                <a:gd name="T4" fmla="*/ 188 w 474"/>
                <a:gd name="T5" fmla="*/ 410 h 1336"/>
                <a:gd name="T6" fmla="*/ 188 w 474"/>
                <a:gd name="T7" fmla="*/ 1334 h 1336"/>
                <a:gd name="T8" fmla="*/ 207 w 474"/>
                <a:gd name="T9" fmla="*/ 1334 h 1336"/>
                <a:gd name="T10" fmla="*/ 226 w 474"/>
                <a:gd name="T11" fmla="*/ 1332 h 1336"/>
                <a:gd name="T12" fmla="*/ 255 w 474"/>
                <a:gd name="T13" fmla="*/ 1334 h 1336"/>
                <a:gd name="T14" fmla="*/ 283 w 474"/>
                <a:gd name="T15" fmla="*/ 1336 h 1336"/>
                <a:gd name="T16" fmla="*/ 283 w 474"/>
                <a:gd name="T17" fmla="*/ 410 h 1336"/>
                <a:gd name="T18" fmla="*/ 474 w 474"/>
                <a:gd name="T19" fmla="*/ 410 h 1336"/>
                <a:gd name="T20" fmla="*/ 236 w 474"/>
                <a:gd name="T21" fmla="*/ 0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4" h="1336">
                  <a:moveTo>
                    <a:pt x="236" y="0"/>
                  </a:moveTo>
                  <a:lnTo>
                    <a:pt x="0" y="410"/>
                  </a:lnTo>
                  <a:lnTo>
                    <a:pt x="188" y="410"/>
                  </a:lnTo>
                  <a:lnTo>
                    <a:pt x="188" y="1334"/>
                  </a:lnTo>
                  <a:lnTo>
                    <a:pt x="207" y="1334"/>
                  </a:lnTo>
                  <a:lnTo>
                    <a:pt x="226" y="1332"/>
                  </a:lnTo>
                  <a:lnTo>
                    <a:pt x="255" y="1334"/>
                  </a:lnTo>
                  <a:lnTo>
                    <a:pt x="283" y="1336"/>
                  </a:lnTo>
                  <a:lnTo>
                    <a:pt x="283" y="410"/>
                  </a:lnTo>
                  <a:lnTo>
                    <a:pt x="474" y="410"/>
                  </a:lnTo>
                  <a:lnTo>
                    <a:pt x="236"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76" name="Needle Green [0]" hidden="1">
              <a:extLst>
                <a:ext uri="{FF2B5EF4-FFF2-40B4-BE49-F238E27FC236}">
                  <a16:creationId xmlns:a16="http://schemas.microsoft.com/office/drawing/2014/main" id="{4A424DB4-3D2C-42EC-B2A9-A9F35B0872AA}"/>
                </a:ext>
              </a:extLst>
            </p:cNvPr>
            <p:cNvSpPr>
              <a:spLocks/>
            </p:cNvSpPr>
            <p:nvPr>
              <p:custDataLst>
                <p:tags r:id="rId67"/>
              </p:custDataLst>
            </p:nvPr>
          </p:nvSpPr>
          <p:spPr bwMode="auto">
            <a:xfrm>
              <a:off x="2257425" y="3260725"/>
              <a:ext cx="400050" cy="387350"/>
            </a:xfrm>
            <a:custGeom>
              <a:avLst/>
              <a:gdLst>
                <a:gd name="T0" fmla="*/ 0 w 1010"/>
                <a:gd name="T1" fmla="*/ 0 h 977"/>
                <a:gd name="T2" fmla="*/ 131 w 1010"/>
                <a:gd name="T3" fmla="*/ 456 h 977"/>
                <a:gd name="T4" fmla="*/ 261 w 1010"/>
                <a:gd name="T5" fmla="*/ 320 h 977"/>
                <a:gd name="T6" fmla="*/ 941 w 1010"/>
                <a:gd name="T7" fmla="*/ 977 h 977"/>
                <a:gd name="T8" fmla="*/ 975 w 1010"/>
                <a:gd name="T9" fmla="*/ 942 h 977"/>
                <a:gd name="T10" fmla="*/ 1010 w 1010"/>
                <a:gd name="T11" fmla="*/ 911 h 977"/>
                <a:gd name="T12" fmla="*/ 328 w 1010"/>
                <a:gd name="T13" fmla="*/ 252 h 977"/>
                <a:gd name="T14" fmla="*/ 460 w 1010"/>
                <a:gd name="T15" fmla="*/ 116 h 977"/>
                <a:gd name="T16" fmla="*/ 0 w 1010"/>
                <a:gd name="T17"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0" h="977">
                  <a:moveTo>
                    <a:pt x="0" y="0"/>
                  </a:moveTo>
                  <a:lnTo>
                    <a:pt x="131" y="456"/>
                  </a:lnTo>
                  <a:lnTo>
                    <a:pt x="261" y="320"/>
                  </a:lnTo>
                  <a:lnTo>
                    <a:pt x="941" y="977"/>
                  </a:lnTo>
                  <a:lnTo>
                    <a:pt x="975" y="942"/>
                  </a:lnTo>
                  <a:lnTo>
                    <a:pt x="1010" y="911"/>
                  </a:lnTo>
                  <a:lnTo>
                    <a:pt x="328" y="252"/>
                  </a:lnTo>
                  <a:lnTo>
                    <a:pt x="460" y="116"/>
                  </a:lnTo>
                  <a:lnTo>
                    <a:pt x="0"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grpSp>
      <p:sp>
        <p:nvSpPr>
          <p:cNvPr id="78" name="Rectangle 37" hidden="1">
            <a:extLst>
              <a:ext uri="{FF2B5EF4-FFF2-40B4-BE49-F238E27FC236}">
                <a16:creationId xmlns:a16="http://schemas.microsoft.com/office/drawing/2014/main" id="{FEE0CD7D-A7D4-4490-BE29-24D28825ADC5}"/>
              </a:ext>
            </a:extLst>
          </p:cNvPr>
          <p:cNvSpPr/>
          <p:nvPr userDrawn="1">
            <p:custDataLst>
              <p:tags r:id="rId32"/>
            </p:custDataLst>
          </p:nvPr>
        </p:nvSpPr>
        <p:spPr>
          <a:xfrm>
            <a:off x="1" y="1"/>
            <a:ext cx="211667" cy="211667"/>
          </a:xfrm>
          <a:prstGeom prst="rect">
            <a:avLst/>
          </a:prstGeom>
          <a:solidFill>
            <a:srgbClr val="6C1D6B"/>
          </a:solidFill>
          <a:ln w="12700">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spcBef>
                <a:spcPct val="0"/>
              </a:spcBef>
              <a:spcAft>
                <a:spcPct val="0"/>
              </a:spcAft>
            </a:pPr>
            <a:endParaRPr lang="nb-NO" sz="5867" err="1">
              <a:solidFill>
                <a:prstClr val="white"/>
              </a:solidFill>
              <a:cs typeface="Arial" panose="020B0604020202020204" pitchFamily="34" charset="0"/>
              <a:sym typeface="Arial" panose="020B0604020202020204" pitchFamily="34" charset="0"/>
            </a:endParaRPr>
          </a:p>
        </p:txBody>
      </p:sp>
      <p:sp>
        <p:nvSpPr>
          <p:cNvPr id="79" name="SP Placeholder Number circle" hidden="1">
            <a:extLst>
              <a:ext uri="{FF2B5EF4-FFF2-40B4-BE49-F238E27FC236}">
                <a16:creationId xmlns:a16="http://schemas.microsoft.com/office/drawing/2014/main" id="{090B218A-8372-4670-BA0E-5BC08EE9C91D}"/>
              </a:ext>
            </a:extLst>
          </p:cNvPr>
          <p:cNvSpPr/>
          <p:nvPr userDrawn="1"/>
        </p:nvSpPr>
        <p:spPr bwMode="auto">
          <a:xfrm>
            <a:off x="256687" y="1987037"/>
            <a:ext cx="311909" cy="311911"/>
          </a:xfrm>
          <a:prstGeom prst="ellipse">
            <a:avLst/>
          </a:prstGeom>
          <a:solidFill>
            <a:srgbClr val="6C1D6B"/>
          </a:solidFill>
          <a:ln w="12700">
            <a:solidFill>
              <a:schemeClr val="bg1"/>
            </a:solidFill>
          </a:ln>
          <a:effectLst/>
        </p:spPr>
        <p:txBody>
          <a:bodyPr vert="horz" wrap="square" lIns="0" tIns="0" rIns="0" bIns="0" numCol="1" rtlCol="0" anchor="ctr" anchorCtr="1" compatLnSpc="1">
            <a:prstTxWarp prst="textNoShape">
              <a:avLst/>
            </a:prstTxWarp>
          </a:bodyPr>
          <a:lstStyle/>
          <a:p>
            <a:pPr algn="ctr" eaLnBrk="0" fontAlgn="base" hangingPunct="0">
              <a:spcBef>
                <a:spcPct val="0"/>
              </a:spcBef>
              <a:spcAft>
                <a:spcPct val="0"/>
              </a:spcAft>
            </a:pPr>
            <a:r>
              <a:rPr lang="nb-NO" sz="1333" b="1">
                <a:solidFill>
                  <a:srgbClr val="FFFFFF"/>
                </a:solidFill>
                <a:cs typeface="Arial" panose="020B0604020202020204" pitchFamily="34" charset="0"/>
              </a:rPr>
              <a:t>1</a:t>
            </a:r>
          </a:p>
        </p:txBody>
      </p:sp>
      <p:grpSp>
        <p:nvGrpSpPr>
          <p:cNvPr id="80" name="Sticker: Illustrative (alternative)" hidden="1">
            <a:extLst>
              <a:ext uri="{FF2B5EF4-FFF2-40B4-BE49-F238E27FC236}">
                <a16:creationId xmlns:a16="http://schemas.microsoft.com/office/drawing/2014/main" id="{296C5EBE-34C7-4333-A75C-5C4F2968485F}"/>
              </a:ext>
            </a:extLst>
          </p:cNvPr>
          <p:cNvGrpSpPr/>
          <p:nvPr userDrawn="1"/>
        </p:nvGrpSpPr>
        <p:grpSpPr>
          <a:xfrm rot="20405122">
            <a:off x="470911" y="1249022"/>
            <a:ext cx="1477953" cy="277671"/>
            <a:chOff x="3563257" y="1669143"/>
            <a:chExt cx="1562928" cy="208252"/>
          </a:xfrm>
        </p:grpSpPr>
        <p:sp>
          <p:nvSpPr>
            <p:cNvPr id="81" name="TextBox 9">
              <a:extLst>
                <a:ext uri="{FF2B5EF4-FFF2-40B4-BE49-F238E27FC236}">
                  <a16:creationId xmlns:a16="http://schemas.microsoft.com/office/drawing/2014/main" id="{809A752B-7141-4D3C-A8C2-12A1F2836358}"/>
                </a:ext>
              </a:extLst>
            </p:cNvPr>
            <p:cNvSpPr txBox="1"/>
            <p:nvPr/>
          </p:nvSpPr>
          <p:spPr>
            <a:xfrm>
              <a:off x="3595048" y="1680939"/>
              <a:ext cx="1499342" cy="184665"/>
            </a:xfrm>
            <a:prstGeom prst="rect">
              <a:avLst/>
            </a:prstGeom>
            <a:noFill/>
          </p:spPr>
          <p:txBody>
            <a:bodyPr wrap="none" lIns="0" tIns="0" rIns="0" bIns="0" rtlCol="0">
              <a:spAutoFit/>
            </a:bodyPr>
            <a:lstStyle/>
            <a:p>
              <a:pPr algn="ctr"/>
              <a:r>
                <a:rPr lang="nb-NO" sz="1600">
                  <a:solidFill>
                    <a:srgbClr val="C00000"/>
                  </a:solidFill>
                  <a:cs typeface="Arial" panose="020B0604020202020204" pitchFamily="34" charset="0"/>
                </a:rPr>
                <a:t>ILLUSTRATIVE</a:t>
              </a:r>
            </a:p>
          </p:txBody>
        </p:sp>
        <p:cxnSp>
          <p:nvCxnSpPr>
            <p:cNvPr id="82" name="Straight Connector 10">
              <a:extLst>
                <a:ext uri="{FF2B5EF4-FFF2-40B4-BE49-F238E27FC236}">
                  <a16:creationId xmlns:a16="http://schemas.microsoft.com/office/drawing/2014/main" id="{C9F0DDD3-B833-4852-98D2-F402B2DEBEB5}"/>
                </a:ext>
              </a:extLst>
            </p:cNvPr>
            <p:cNvCxnSpPr>
              <a:cxnSpLocks/>
            </p:cNvCxnSpPr>
            <p:nvPr/>
          </p:nvCxnSpPr>
          <p:spPr bwMode="auto">
            <a:xfrm>
              <a:off x="3563257" y="1669143"/>
              <a:ext cx="1562928" cy="0"/>
            </a:xfrm>
            <a:prstGeom prst="line">
              <a:avLst/>
            </a:prstGeom>
            <a:noFill/>
            <a:ln w="12700" cap="flat" cmpd="sng" algn="ctr">
              <a:solidFill>
                <a:srgbClr val="C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3" name="Straight Connector 11">
              <a:extLst>
                <a:ext uri="{FF2B5EF4-FFF2-40B4-BE49-F238E27FC236}">
                  <a16:creationId xmlns:a16="http://schemas.microsoft.com/office/drawing/2014/main" id="{3B92A428-826E-43CB-9CED-2F75BC1B830D}"/>
                </a:ext>
              </a:extLst>
            </p:cNvPr>
            <p:cNvCxnSpPr>
              <a:cxnSpLocks/>
            </p:cNvCxnSpPr>
            <p:nvPr/>
          </p:nvCxnSpPr>
          <p:spPr bwMode="auto">
            <a:xfrm>
              <a:off x="3563257" y="1877395"/>
              <a:ext cx="1562928" cy="0"/>
            </a:xfrm>
            <a:prstGeom prst="line">
              <a:avLst/>
            </a:prstGeom>
            <a:noFill/>
            <a:ln w="12700" cap="flat" cmpd="sng" algn="ctr">
              <a:solidFill>
                <a:srgbClr val="C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84" name="SP Placeholder Sticker: Work in progress" hidden="1">
            <a:extLst>
              <a:ext uri="{FF2B5EF4-FFF2-40B4-BE49-F238E27FC236}">
                <a16:creationId xmlns:a16="http://schemas.microsoft.com/office/drawing/2014/main" id="{4A129B2E-E7EC-4746-8C30-970DB4A4B3EE}"/>
              </a:ext>
            </a:extLst>
          </p:cNvPr>
          <p:cNvSpPr txBox="1"/>
          <p:nvPr userDrawn="1"/>
        </p:nvSpPr>
        <p:spPr>
          <a:xfrm>
            <a:off x="3003554" y="4089"/>
            <a:ext cx="6184897" cy="164212"/>
          </a:xfrm>
          <a:prstGeom prst="rect">
            <a:avLst/>
          </a:prstGeom>
          <a:noFill/>
        </p:spPr>
        <p:txBody>
          <a:bodyPr vert="horz" wrap="square" lIns="0" tIns="0" rIns="0" bIns="0" rtlCol="0" anchor="t" anchorCtr="0">
            <a:spAutoFit/>
          </a:bodyPr>
          <a:lstStyle/>
          <a:p>
            <a:pPr algn="ctr"/>
            <a:r>
              <a:rPr lang="nb-NO" sz="1067" b="1" err="1">
                <a:solidFill>
                  <a:srgbClr val="C00000"/>
                </a:solidFill>
                <a:cs typeface="Arial" panose="020B0604020202020204" pitchFamily="34" charset="0"/>
              </a:rPr>
              <a:t>Work</a:t>
            </a:r>
            <a:r>
              <a:rPr lang="nb-NO" sz="1067" b="1">
                <a:solidFill>
                  <a:srgbClr val="C00000"/>
                </a:solidFill>
                <a:cs typeface="Arial" panose="020B0604020202020204" pitchFamily="34" charset="0"/>
              </a:rPr>
              <a:t> in progress</a:t>
            </a:r>
          </a:p>
        </p:txBody>
      </p:sp>
      <p:sp>
        <p:nvSpPr>
          <p:cNvPr id="85" name="SP Placeholder Sticker: Preliminary" hidden="1">
            <a:extLst>
              <a:ext uri="{FF2B5EF4-FFF2-40B4-BE49-F238E27FC236}">
                <a16:creationId xmlns:a16="http://schemas.microsoft.com/office/drawing/2014/main" id="{17304B74-005B-42D6-92F8-4828FDE04D18}"/>
              </a:ext>
            </a:extLst>
          </p:cNvPr>
          <p:cNvSpPr txBox="1"/>
          <p:nvPr userDrawn="1"/>
        </p:nvSpPr>
        <p:spPr>
          <a:xfrm>
            <a:off x="3003554" y="4089"/>
            <a:ext cx="6184897" cy="164212"/>
          </a:xfrm>
          <a:prstGeom prst="rect">
            <a:avLst/>
          </a:prstGeom>
          <a:noFill/>
        </p:spPr>
        <p:txBody>
          <a:bodyPr vert="horz" wrap="square" lIns="0" tIns="0" rIns="0" bIns="0" rtlCol="0" anchor="t" anchorCtr="0">
            <a:spAutoFit/>
          </a:bodyPr>
          <a:lstStyle/>
          <a:p>
            <a:pPr algn="ctr"/>
            <a:r>
              <a:rPr lang="nb-NO" sz="1067" b="1">
                <a:solidFill>
                  <a:srgbClr val="C00000"/>
                </a:solidFill>
                <a:cs typeface="Arial" panose="020B0604020202020204" pitchFamily="34" charset="0"/>
              </a:rPr>
              <a:t>Preliminary</a:t>
            </a:r>
          </a:p>
        </p:txBody>
      </p:sp>
      <p:sp>
        <p:nvSpPr>
          <p:cNvPr id="86" name="SP Placeholder Sticker: Example" hidden="1">
            <a:extLst>
              <a:ext uri="{FF2B5EF4-FFF2-40B4-BE49-F238E27FC236}">
                <a16:creationId xmlns:a16="http://schemas.microsoft.com/office/drawing/2014/main" id="{321D0084-2B50-4053-A53C-A5820F8A856D}"/>
              </a:ext>
            </a:extLst>
          </p:cNvPr>
          <p:cNvSpPr txBox="1"/>
          <p:nvPr userDrawn="1"/>
        </p:nvSpPr>
        <p:spPr>
          <a:xfrm>
            <a:off x="3003554" y="4089"/>
            <a:ext cx="6184897" cy="164212"/>
          </a:xfrm>
          <a:prstGeom prst="rect">
            <a:avLst/>
          </a:prstGeom>
          <a:noFill/>
        </p:spPr>
        <p:txBody>
          <a:bodyPr vert="horz" wrap="square" lIns="0" tIns="0" rIns="0" bIns="0" rtlCol="0" anchor="t" anchorCtr="0">
            <a:spAutoFit/>
          </a:bodyPr>
          <a:lstStyle/>
          <a:p>
            <a:pPr algn="ctr"/>
            <a:r>
              <a:rPr lang="nb-NO" sz="1067" err="1">
                <a:solidFill>
                  <a:prstClr val="black"/>
                </a:solidFill>
                <a:cs typeface="Arial" panose="020B0604020202020204" pitchFamily="34" charset="0"/>
              </a:rPr>
              <a:t>Example</a:t>
            </a:r>
            <a:endParaRPr lang="nb-NO" sz="1067">
              <a:solidFill>
                <a:prstClr val="black"/>
              </a:solidFill>
              <a:cs typeface="Arial" panose="020B0604020202020204" pitchFamily="34" charset="0"/>
            </a:endParaRPr>
          </a:p>
        </p:txBody>
      </p:sp>
      <p:sp>
        <p:nvSpPr>
          <p:cNvPr id="87" name="Sticker: Comments" hidden="1">
            <a:extLst>
              <a:ext uri="{FF2B5EF4-FFF2-40B4-BE49-F238E27FC236}">
                <a16:creationId xmlns:a16="http://schemas.microsoft.com/office/drawing/2014/main" id="{D9BB439C-BA20-42A4-A121-F06476F5BD9A}"/>
              </a:ext>
            </a:extLst>
          </p:cNvPr>
          <p:cNvSpPr/>
          <p:nvPr userDrawn="1"/>
        </p:nvSpPr>
        <p:spPr bwMode="auto">
          <a:xfrm>
            <a:off x="9534876" y="70575"/>
            <a:ext cx="2575845" cy="736600"/>
          </a:xfrm>
          <a:prstGeom prst="rect">
            <a:avLst/>
          </a:prstGeom>
          <a:solidFill>
            <a:srgbClr val="FFFF00"/>
          </a:solidFill>
          <a:ln>
            <a:noFill/>
          </a:ln>
          <a:effectLst/>
        </p:spPr>
        <p:txBody>
          <a:bodyPr vert="horz" wrap="square" lIns="48000" tIns="0" rIns="48000" bIns="0" numCol="1" rtlCol="0" anchor="ctr" anchorCtr="0" compatLnSpc="1">
            <a:prstTxWarp prst="textNoShape">
              <a:avLst/>
            </a:prstTxWarp>
          </a:bodyPr>
          <a:lstStyle/>
          <a:p>
            <a:pPr algn="ctr" eaLnBrk="0" fontAlgn="base" hangingPunct="0">
              <a:spcBef>
                <a:spcPct val="0"/>
              </a:spcBef>
              <a:spcAft>
                <a:spcPct val="0"/>
              </a:spcAft>
            </a:pPr>
            <a:r>
              <a:rPr lang="nb-NO" sz="1333" err="1">
                <a:solidFill>
                  <a:prstClr val="black"/>
                </a:solidFill>
                <a:cs typeface="Arial" panose="020B0604020202020204" pitchFamily="34" charset="0"/>
              </a:rPr>
              <a:t>Comment</a:t>
            </a:r>
            <a:endParaRPr lang="nb-NO" sz="1333">
              <a:solidFill>
                <a:prstClr val="black"/>
              </a:solidFill>
              <a:cs typeface="Arial" panose="020B0604020202020204" pitchFamily="34" charset="0"/>
            </a:endParaRPr>
          </a:p>
        </p:txBody>
      </p:sp>
      <p:sp>
        <p:nvSpPr>
          <p:cNvPr id="88" name="Take away box" hidden="1">
            <a:extLst>
              <a:ext uri="{FF2B5EF4-FFF2-40B4-BE49-F238E27FC236}">
                <a16:creationId xmlns:a16="http://schemas.microsoft.com/office/drawing/2014/main" id="{3727917E-5E44-49C6-BF76-6DE827CFAD4D}"/>
              </a:ext>
            </a:extLst>
          </p:cNvPr>
          <p:cNvSpPr txBox="1"/>
          <p:nvPr userDrawn="1"/>
        </p:nvSpPr>
        <p:spPr>
          <a:xfrm>
            <a:off x="2255520" y="5624007"/>
            <a:ext cx="7680960" cy="672084"/>
          </a:xfrm>
          <a:prstGeom prst="rect">
            <a:avLst/>
          </a:prstGeom>
          <a:solidFill>
            <a:srgbClr val="6C1D6B"/>
          </a:solidFill>
        </p:spPr>
        <p:txBody>
          <a:bodyPr vert="horz" wrap="square" lIns="0" tIns="0" rIns="0" bIns="0" rtlCol="0" anchor="ctr" anchorCtr="1">
            <a:noAutofit/>
          </a:bodyPr>
          <a:lstStyle/>
          <a:p>
            <a:pPr algn="ctr"/>
            <a:r>
              <a:rPr lang="nb-NO" sz="1600" b="1">
                <a:solidFill>
                  <a:srgbClr val="FFFFFF"/>
                </a:solidFill>
                <a:cs typeface="Arial" panose="020B0604020202020204" pitchFamily="34" charset="0"/>
              </a:rPr>
              <a:t>N/A</a:t>
            </a:r>
          </a:p>
        </p:txBody>
      </p:sp>
      <p:sp>
        <p:nvSpPr>
          <p:cNvPr id="89" name="SP Placeholder Unit of measure" hidden="1">
            <a:extLst>
              <a:ext uri="{FF2B5EF4-FFF2-40B4-BE49-F238E27FC236}">
                <a16:creationId xmlns:a16="http://schemas.microsoft.com/office/drawing/2014/main" id="{965ECC1F-3BF4-4D46-B2A6-2CB3DF8EECAC}"/>
              </a:ext>
            </a:extLst>
          </p:cNvPr>
          <p:cNvSpPr txBox="1">
            <a:spLocks/>
          </p:cNvSpPr>
          <p:nvPr userDrawn="1"/>
        </p:nvSpPr>
        <p:spPr>
          <a:xfrm>
            <a:off x="609604" y="882204"/>
            <a:ext cx="9855193" cy="205121"/>
          </a:xfrm>
          <a:prstGeom prst="rect">
            <a:avLst/>
          </a:prstGeom>
          <a:noFill/>
        </p:spPr>
        <p:txBody>
          <a:bodyPr wrap="square" lIns="0" tIns="0" rIns="0" bIns="0" rtlCol="0">
            <a:spAutoFit/>
          </a:bodyPr>
          <a:lstStyle/>
          <a:p>
            <a:r>
              <a:rPr lang="nb-NO" sz="1333">
                <a:solidFill>
                  <a:prstClr val="black"/>
                </a:solidFill>
                <a:cs typeface="Arial" panose="020B0604020202020204" pitchFamily="34" charset="0"/>
              </a:rPr>
              <a:t>Unit </a:t>
            </a:r>
            <a:r>
              <a:rPr lang="nb-NO" sz="1333" err="1">
                <a:solidFill>
                  <a:prstClr val="black"/>
                </a:solidFill>
                <a:cs typeface="Arial" panose="020B0604020202020204" pitchFamily="34" charset="0"/>
              </a:rPr>
              <a:t>of</a:t>
            </a:r>
            <a:r>
              <a:rPr lang="nb-NO" sz="1333">
                <a:solidFill>
                  <a:prstClr val="black"/>
                </a:solidFill>
                <a:cs typeface="Arial" panose="020B0604020202020204" pitchFamily="34" charset="0"/>
              </a:rPr>
              <a:t> </a:t>
            </a:r>
            <a:r>
              <a:rPr lang="nb-NO" sz="1333" err="1">
                <a:solidFill>
                  <a:prstClr val="black"/>
                </a:solidFill>
                <a:cs typeface="Arial" panose="020B0604020202020204" pitchFamily="34" charset="0"/>
              </a:rPr>
              <a:t>measure</a:t>
            </a:r>
            <a:r>
              <a:rPr lang="nb-NO" sz="1333">
                <a:solidFill>
                  <a:prstClr val="black"/>
                </a:solidFill>
                <a:cs typeface="Arial" panose="020B0604020202020204" pitchFamily="34" charset="0"/>
              </a:rPr>
              <a:t> </a:t>
            </a:r>
          </a:p>
        </p:txBody>
      </p:sp>
      <p:sp>
        <p:nvSpPr>
          <p:cNvPr id="90" name="SP Placeholder Footer: Source" hidden="1">
            <a:extLst>
              <a:ext uri="{FF2B5EF4-FFF2-40B4-BE49-F238E27FC236}">
                <a16:creationId xmlns:a16="http://schemas.microsoft.com/office/drawing/2014/main" id="{0CD2D439-0063-4680-AB84-E6457883E482}"/>
              </a:ext>
            </a:extLst>
          </p:cNvPr>
          <p:cNvSpPr txBox="1"/>
          <p:nvPr userDrawn="1"/>
        </p:nvSpPr>
        <p:spPr>
          <a:xfrm>
            <a:off x="609603" y="6673335"/>
            <a:ext cx="10566399" cy="164212"/>
          </a:xfrm>
          <a:prstGeom prst="rect">
            <a:avLst/>
          </a:prstGeom>
          <a:noFill/>
        </p:spPr>
        <p:txBody>
          <a:bodyPr wrap="square" lIns="0" tIns="0" rIns="0" bIns="0" rtlCol="0">
            <a:spAutoFit/>
          </a:bodyPr>
          <a:lstStyle/>
          <a:p>
            <a:r>
              <a:rPr lang="nb-NO" sz="1067">
                <a:solidFill>
                  <a:prstClr val="white"/>
                </a:solidFill>
                <a:cs typeface="Arial" panose="020B0604020202020204" pitchFamily="34" charset="0"/>
              </a:rPr>
              <a:t>Source:</a:t>
            </a:r>
          </a:p>
        </p:txBody>
      </p:sp>
      <p:sp>
        <p:nvSpPr>
          <p:cNvPr id="91" name="SP Placeholder Footer: Footnote" hidden="1">
            <a:extLst>
              <a:ext uri="{FF2B5EF4-FFF2-40B4-BE49-F238E27FC236}">
                <a16:creationId xmlns:a16="http://schemas.microsoft.com/office/drawing/2014/main" id="{5E251C86-C476-40CF-A62C-4928A6A4C72B}"/>
              </a:ext>
            </a:extLst>
          </p:cNvPr>
          <p:cNvSpPr txBox="1"/>
          <p:nvPr userDrawn="1"/>
        </p:nvSpPr>
        <p:spPr>
          <a:xfrm>
            <a:off x="609601" y="6461516"/>
            <a:ext cx="11379200" cy="164212"/>
          </a:xfrm>
          <a:prstGeom prst="rect">
            <a:avLst/>
          </a:prstGeom>
          <a:noFill/>
        </p:spPr>
        <p:txBody>
          <a:bodyPr wrap="square" lIns="0" tIns="0" rIns="0" bIns="0" rtlCol="0" anchor="b" anchorCtr="0">
            <a:spAutoFit/>
          </a:bodyPr>
          <a:lstStyle/>
          <a:p>
            <a:r>
              <a:rPr lang="nb-NO" sz="1067">
                <a:solidFill>
                  <a:prstClr val="black"/>
                </a:solidFill>
                <a:cs typeface="Arial" panose="020B0604020202020204" pitchFamily="34" charset="0"/>
              </a:rPr>
              <a:t>1. </a:t>
            </a:r>
            <a:r>
              <a:rPr lang="nb-NO" sz="1067" err="1">
                <a:solidFill>
                  <a:prstClr val="black"/>
                </a:solidFill>
                <a:cs typeface="Arial" panose="020B0604020202020204" pitchFamily="34" charset="0"/>
              </a:rPr>
              <a:t>Footnote</a:t>
            </a:r>
            <a:r>
              <a:rPr lang="nb-NO" sz="1067">
                <a:solidFill>
                  <a:prstClr val="black"/>
                </a:solidFill>
                <a:cs typeface="Arial" panose="020B0604020202020204" pitchFamily="34" charset="0"/>
              </a:rPr>
              <a:t>  2. </a:t>
            </a:r>
            <a:r>
              <a:rPr lang="nb-NO" sz="1067" err="1">
                <a:solidFill>
                  <a:prstClr val="black"/>
                </a:solidFill>
                <a:cs typeface="Arial" panose="020B0604020202020204" pitchFamily="34" charset="0"/>
              </a:rPr>
              <a:t>Footnote</a:t>
            </a:r>
            <a:endParaRPr lang="nb-NO" sz="1067">
              <a:solidFill>
                <a:prstClr val="black"/>
              </a:solidFill>
              <a:cs typeface="Arial" panose="020B0604020202020204" pitchFamily="34" charset="0"/>
            </a:endParaRPr>
          </a:p>
        </p:txBody>
      </p:sp>
      <p:sp>
        <p:nvSpPr>
          <p:cNvPr id="92" name="SP Placeholder Sticker: Backup" hidden="1">
            <a:extLst>
              <a:ext uri="{FF2B5EF4-FFF2-40B4-BE49-F238E27FC236}">
                <a16:creationId xmlns:a16="http://schemas.microsoft.com/office/drawing/2014/main" id="{16E726FA-88F2-486B-BB6A-710E25F9CDDE}"/>
              </a:ext>
            </a:extLst>
          </p:cNvPr>
          <p:cNvSpPr txBox="1"/>
          <p:nvPr userDrawn="1"/>
        </p:nvSpPr>
        <p:spPr>
          <a:xfrm>
            <a:off x="3003554" y="4089"/>
            <a:ext cx="6184897" cy="164212"/>
          </a:xfrm>
          <a:prstGeom prst="rect">
            <a:avLst/>
          </a:prstGeom>
          <a:noFill/>
        </p:spPr>
        <p:txBody>
          <a:bodyPr vert="horz" wrap="square" lIns="0" tIns="0" rIns="0" bIns="0" rtlCol="0" anchor="t" anchorCtr="0">
            <a:spAutoFit/>
          </a:bodyPr>
          <a:lstStyle/>
          <a:p>
            <a:pPr algn="ctr"/>
            <a:r>
              <a:rPr lang="nb-NO" sz="1067" err="1">
                <a:solidFill>
                  <a:prstClr val="black"/>
                </a:solidFill>
                <a:cs typeface="Arial" panose="020B0604020202020204" pitchFamily="34" charset="0"/>
              </a:rPr>
              <a:t>Backup</a:t>
            </a:r>
            <a:endParaRPr lang="nb-NO" sz="1067">
              <a:solidFill>
                <a:prstClr val="black"/>
              </a:solidFill>
              <a:cs typeface="Arial" panose="020B0604020202020204" pitchFamily="34" charset="0"/>
            </a:endParaRPr>
          </a:p>
        </p:txBody>
      </p:sp>
      <p:grpSp>
        <p:nvGrpSpPr>
          <p:cNvPr id="93" name="Title: Wide" hidden="1">
            <a:extLst>
              <a:ext uri="{FF2B5EF4-FFF2-40B4-BE49-F238E27FC236}">
                <a16:creationId xmlns:a16="http://schemas.microsoft.com/office/drawing/2014/main" id="{C19B5E19-71A1-4452-86B6-B0F616019B73}"/>
              </a:ext>
            </a:extLst>
          </p:cNvPr>
          <p:cNvGrpSpPr>
            <a:grpSpLocks/>
          </p:cNvGrpSpPr>
          <p:nvPr userDrawn="1"/>
        </p:nvGrpSpPr>
        <p:grpSpPr>
          <a:xfrm>
            <a:off x="609604" y="1635132"/>
            <a:ext cx="5992873" cy="297454"/>
            <a:chOff x="522946" y="1352717"/>
            <a:chExt cx="2607116" cy="223091"/>
          </a:xfrm>
        </p:grpSpPr>
        <p:sp>
          <p:nvSpPr>
            <p:cNvPr id="94" name="Text">
              <a:extLst>
                <a:ext uri="{FF2B5EF4-FFF2-40B4-BE49-F238E27FC236}">
                  <a16:creationId xmlns:a16="http://schemas.microsoft.com/office/drawing/2014/main" id="{CBEF36BE-A329-4DD4-9F8E-2252977FC60E}"/>
                </a:ext>
              </a:extLst>
            </p:cNvPr>
            <p:cNvSpPr txBox="1"/>
            <p:nvPr/>
          </p:nvSpPr>
          <p:spPr>
            <a:xfrm>
              <a:off x="522946" y="1352717"/>
              <a:ext cx="2606820" cy="223091"/>
            </a:xfrm>
            <a:prstGeom prst="rect">
              <a:avLst/>
            </a:prstGeom>
            <a:noFill/>
          </p:spPr>
          <p:txBody>
            <a:bodyPr wrap="square" lIns="0" rIns="0" rtlCol="0" anchor="b" anchorCtr="0">
              <a:spAutoFit/>
            </a:bodyPr>
            <a:lstStyle/>
            <a:p>
              <a:r>
                <a:rPr lang="nb-NO" sz="1333" b="1" err="1">
                  <a:solidFill>
                    <a:prstClr val="black"/>
                  </a:solidFill>
                  <a:cs typeface="Arial" panose="020B0604020202020204" pitchFamily="34" charset="0"/>
                </a:rPr>
                <a:t>Title</a:t>
              </a:r>
              <a:endParaRPr lang="nb-NO" sz="1333" b="1">
                <a:solidFill>
                  <a:prstClr val="black"/>
                </a:solidFill>
                <a:cs typeface="Arial" panose="020B0604020202020204" pitchFamily="34" charset="0"/>
              </a:endParaRPr>
            </a:p>
          </p:txBody>
        </p:sp>
        <p:cxnSp>
          <p:nvCxnSpPr>
            <p:cNvPr id="95" name="Line">
              <a:extLst>
                <a:ext uri="{FF2B5EF4-FFF2-40B4-BE49-F238E27FC236}">
                  <a16:creationId xmlns:a16="http://schemas.microsoft.com/office/drawing/2014/main" id="{AFA50D13-848B-49DB-8191-AC53D84F8F62}"/>
                </a:ext>
              </a:extLst>
            </p:cNvPr>
            <p:cNvCxnSpPr/>
            <p:nvPr/>
          </p:nvCxnSpPr>
          <p:spPr>
            <a:xfrm>
              <a:off x="522946" y="1575808"/>
              <a:ext cx="2607116" cy="0"/>
            </a:xfrm>
            <a:prstGeom prst="line">
              <a:avLst/>
            </a:prstGeom>
            <a:ln w="12700">
              <a:solidFill>
                <a:srgbClr val="6C1D6B"/>
              </a:solidFill>
            </a:ln>
          </p:spPr>
          <p:style>
            <a:lnRef idx="1">
              <a:schemeClr val="accent1"/>
            </a:lnRef>
            <a:fillRef idx="0">
              <a:schemeClr val="accent1"/>
            </a:fillRef>
            <a:effectRef idx="0">
              <a:schemeClr val="accent1"/>
            </a:effectRef>
            <a:fontRef idx="minor">
              <a:schemeClr val="tx1"/>
            </a:fontRef>
          </p:style>
        </p:cxnSp>
      </p:grpSp>
      <p:grpSp>
        <p:nvGrpSpPr>
          <p:cNvPr id="96" name="Title: Narrow" hidden="1">
            <a:extLst>
              <a:ext uri="{FF2B5EF4-FFF2-40B4-BE49-F238E27FC236}">
                <a16:creationId xmlns:a16="http://schemas.microsoft.com/office/drawing/2014/main" id="{774F641F-D29D-49B9-B53A-357406B82FEE}"/>
              </a:ext>
            </a:extLst>
          </p:cNvPr>
          <p:cNvGrpSpPr>
            <a:grpSpLocks/>
          </p:cNvGrpSpPr>
          <p:nvPr userDrawn="1"/>
        </p:nvGrpSpPr>
        <p:grpSpPr>
          <a:xfrm>
            <a:off x="609601" y="1635132"/>
            <a:ext cx="3029320" cy="297454"/>
            <a:chOff x="522946" y="1352717"/>
            <a:chExt cx="2607116" cy="223091"/>
          </a:xfrm>
        </p:grpSpPr>
        <p:sp>
          <p:nvSpPr>
            <p:cNvPr id="97" name="Text">
              <a:extLst>
                <a:ext uri="{FF2B5EF4-FFF2-40B4-BE49-F238E27FC236}">
                  <a16:creationId xmlns:a16="http://schemas.microsoft.com/office/drawing/2014/main" id="{792438CC-4B64-41D9-B5E8-FB41A4C2204B}"/>
                </a:ext>
              </a:extLst>
            </p:cNvPr>
            <p:cNvSpPr txBox="1"/>
            <p:nvPr/>
          </p:nvSpPr>
          <p:spPr>
            <a:xfrm>
              <a:off x="522946" y="1352717"/>
              <a:ext cx="2606820" cy="223091"/>
            </a:xfrm>
            <a:prstGeom prst="rect">
              <a:avLst/>
            </a:prstGeom>
            <a:noFill/>
          </p:spPr>
          <p:txBody>
            <a:bodyPr wrap="square" lIns="0" rIns="0" rtlCol="0" anchor="b" anchorCtr="0">
              <a:spAutoFit/>
            </a:bodyPr>
            <a:lstStyle/>
            <a:p>
              <a:r>
                <a:rPr lang="nb-NO" sz="1333" b="1" err="1">
                  <a:solidFill>
                    <a:prstClr val="black"/>
                  </a:solidFill>
                  <a:cs typeface="Arial" panose="020B0604020202020204" pitchFamily="34" charset="0"/>
                </a:rPr>
                <a:t>Title</a:t>
              </a:r>
              <a:endParaRPr lang="nb-NO" sz="1333" b="1">
                <a:solidFill>
                  <a:prstClr val="black"/>
                </a:solidFill>
                <a:cs typeface="Arial" panose="020B0604020202020204" pitchFamily="34" charset="0"/>
              </a:endParaRPr>
            </a:p>
          </p:txBody>
        </p:sp>
        <p:cxnSp>
          <p:nvCxnSpPr>
            <p:cNvPr id="98" name="Line">
              <a:extLst>
                <a:ext uri="{FF2B5EF4-FFF2-40B4-BE49-F238E27FC236}">
                  <a16:creationId xmlns:a16="http://schemas.microsoft.com/office/drawing/2014/main" id="{90D91E11-F224-49F1-B9CD-CCC57E7747F9}"/>
                </a:ext>
              </a:extLst>
            </p:cNvPr>
            <p:cNvCxnSpPr/>
            <p:nvPr/>
          </p:nvCxnSpPr>
          <p:spPr>
            <a:xfrm>
              <a:off x="522946" y="1575808"/>
              <a:ext cx="2607116" cy="0"/>
            </a:xfrm>
            <a:prstGeom prst="line">
              <a:avLst/>
            </a:prstGeom>
            <a:ln w="12700">
              <a:solidFill>
                <a:srgbClr val="6C1D6B"/>
              </a:solidFill>
            </a:ln>
          </p:spPr>
          <p:style>
            <a:lnRef idx="1">
              <a:schemeClr val="accent1"/>
            </a:lnRef>
            <a:fillRef idx="0">
              <a:schemeClr val="accent1"/>
            </a:fillRef>
            <a:effectRef idx="0">
              <a:schemeClr val="accent1"/>
            </a:effectRef>
            <a:fontRef idx="minor">
              <a:schemeClr val="tx1"/>
            </a:fontRef>
          </p:style>
        </p:cxnSp>
      </p:grpSp>
      <p:grpSp>
        <p:nvGrpSpPr>
          <p:cNvPr id="99" name="Box: Vertical, wide" hidden="1">
            <a:extLst>
              <a:ext uri="{FF2B5EF4-FFF2-40B4-BE49-F238E27FC236}">
                <a16:creationId xmlns:a16="http://schemas.microsoft.com/office/drawing/2014/main" id="{22342895-5DD5-4C0E-AF49-59036CE85EEF}"/>
              </a:ext>
            </a:extLst>
          </p:cNvPr>
          <p:cNvGrpSpPr>
            <a:grpSpLocks/>
          </p:cNvGrpSpPr>
          <p:nvPr userDrawn="1"/>
        </p:nvGrpSpPr>
        <p:grpSpPr>
          <a:xfrm>
            <a:off x="609603" y="1428820"/>
            <a:ext cx="5518149" cy="4577893"/>
            <a:chOff x="314327" y="1313567"/>
            <a:chExt cx="4494656" cy="4247604"/>
          </a:xfrm>
        </p:grpSpPr>
        <p:sp>
          <p:nvSpPr>
            <p:cNvPr id="100" name="Body">
              <a:extLst>
                <a:ext uri="{FF2B5EF4-FFF2-40B4-BE49-F238E27FC236}">
                  <a16:creationId xmlns:a16="http://schemas.microsoft.com/office/drawing/2014/main" id="{45844B0B-7744-4AAA-A9E9-EDE87FF31776}"/>
                </a:ext>
              </a:extLst>
            </p:cNvPr>
            <p:cNvSpPr txBox="1">
              <a:spLocks noChangeArrowheads="1"/>
            </p:cNvSpPr>
            <p:nvPr userDrawn="1"/>
          </p:nvSpPr>
          <p:spPr bwMode="auto">
            <a:xfrm>
              <a:off x="314327" y="1719262"/>
              <a:ext cx="4494656" cy="3841909"/>
            </a:xfrm>
            <a:prstGeom prst="rect">
              <a:avLst/>
            </a:prstGeom>
            <a:solidFill>
              <a:schemeClr val="bg1">
                <a:lumMod val="95000"/>
              </a:schemeClr>
            </a:solidFill>
            <a:ln>
              <a:noFill/>
            </a:ln>
            <a:effectLst/>
          </p:spPr>
          <p:txBody>
            <a:bodyPr vert="horz" wrap="square" lIns="36000" tIns="36000" rIns="0" bIns="0" numCol="1" anchor="t"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Text</a:t>
              </a:r>
              <a:endParaRPr lang="nb-NO" sz="1333">
                <a:solidFill>
                  <a:prstClr val="black"/>
                </a:solidFill>
                <a:cs typeface="Arial" panose="020B0604020202020204" pitchFamily="34" charset="0"/>
              </a:endParaRPr>
            </a:p>
            <a:p>
              <a:pPr lvl="1"/>
              <a:r>
                <a:rPr lang="nb-NO" sz="1333">
                  <a:solidFill>
                    <a:prstClr val="black"/>
                  </a:solidFill>
                  <a:cs typeface="Arial" panose="020B0604020202020204" pitchFamily="34" charset="0"/>
                </a:rPr>
                <a:t>First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sp>
          <p:nvSpPr>
            <p:cNvPr id="101" name="Head">
              <a:extLst>
                <a:ext uri="{FF2B5EF4-FFF2-40B4-BE49-F238E27FC236}">
                  <a16:creationId xmlns:a16="http://schemas.microsoft.com/office/drawing/2014/main" id="{CD3B1881-EBD2-4F16-A4DD-061165F8EE10}"/>
                </a:ext>
              </a:extLst>
            </p:cNvPr>
            <p:cNvSpPr/>
            <p:nvPr/>
          </p:nvSpPr>
          <p:spPr bwMode="auto">
            <a:xfrm>
              <a:off x="314328" y="1313567"/>
              <a:ext cx="4494655" cy="405696"/>
            </a:xfrm>
            <a:prstGeom prst="rect">
              <a:avLst/>
            </a:prstGeom>
            <a:solidFill>
              <a:srgbClr val="6C1D6B"/>
            </a:solidFill>
            <a:ln>
              <a:noFill/>
            </a:ln>
            <a:effectLst/>
          </p:spPr>
          <p:txBody>
            <a:bodyPr vert="horz" wrap="square" lIns="0" tIns="0" rIns="0" bIns="0" numCol="1" rtlCol="0" anchor="ctr" anchorCtr="0" compatLnSpc="1">
              <a:prstTxWarp prst="textNoShape">
                <a:avLst/>
              </a:prstTxWarp>
            </a:bodyPr>
            <a:lstStyle/>
            <a:p>
              <a:pPr algn="ctr"/>
              <a:r>
                <a:rPr lang="nb-NO" sz="1333" b="1" err="1">
                  <a:solidFill>
                    <a:prstClr val="white"/>
                  </a:solidFill>
                  <a:cs typeface="Arial" panose="020B0604020202020204" pitchFamily="34" charset="0"/>
                </a:rPr>
                <a:t>Title</a:t>
              </a:r>
              <a:endParaRPr lang="nb-NO" sz="1333" b="1">
                <a:solidFill>
                  <a:prstClr val="white"/>
                </a:solidFill>
                <a:cs typeface="Arial" panose="020B0604020202020204" pitchFamily="34" charset="0"/>
              </a:endParaRPr>
            </a:p>
          </p:txBody>
        </p:sp>
      </p:grpSp>
      <p:grpSp>
        <p:nvGrpSpPr>
          <p:cNvPr id="102" name="Box: Vertical, narrow" hidden="1">
            <a:extLst>
              <a:ext uri="{FF2B5EF4-FFF2-40B4-BE49-F238E27FC236}">
                <a16:creationId xmlns:a16="http://schemas.microsoft.com/office/drawing/2014/main" id="{280BABFF-507B-489E-8898-F9B26EA1F3DC}"/>
              </a:ext>
            </a:extLst>
          </p:cNvPr>
          <p:cNvGrpSpPr>
            <a:grpSpLocks/>
          </p:cNvGrpSpPr>
          <p:nvPr userDrawn="1"/>
        </p:nvGrpSpPr>
        <p:grpSpPr>
          <a:xfrm>
            <a:off x="609603" y="1428820"/>
            <a:ext cx="3026860" cy="4577893"/>
            <a:chOff x="314327" y="1313567"/>
            <a:chExt cx="2270145" cy="4247604"/>
          </a:xfrm>
        </p:grpSpPr>
        <p:sp>
          <p:nvSpPr>
            <p:cNvPr id="103" name="Body">
              <a:extLst>
                <a:ext uri="{FF2B5EF4-FFF2-40B4-BE49-F238E27FC236}">
                  <a16:creationId xmlns:a16="http://schemas.microsoft.com/office/drawing/2014/main" id="{65363F8D-14F1-4EDC-82B0-F24468E013D3}"/>
                </a:ext>
              </a:extLst>
            </p:cNvPr>
            <p:cNvSpPr txBox="1">
              <a:spLocks noChangeArrowheads="1"/>
            </p:cNvSpPr>
            <p:nvPr userDrawn="1"/>
          </p:nvSpPr>
          <p:spPr bwMode="auto">
            <a:xfrm>
              <a:off x="314327" y="1719262"/>
              <a:ext cx="2270145" cy="3841909"/>
            </a:xfrm>
            <a:prstGeom prst="rect">
              <a:avLst/>
            </a:prstGeom>
            <a:solidFill>
              <a:schemeClr val="bg1">
                <a:lumMod val="95000"/>
              </a:schemeClr>
            </a:solidFill>
            <a:ln>
              <a:noFill/>
            </a:ln>
            <a:effectLst/>
          </p:spPr>
          <p:txBody>
            <a:bodyPr vert="horz" wrap="square" lIns="36000" tIns="36000" rIns="0" bIns="0" numCol="1" anchor="t"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Text</a:t>
              </a:r>
              <a:endParaRPr lang="nb-NO" sz="1333">
                <a:solidFill>
                  <a:prstClr val="black"/>
                </a:solidFill>
                <a:cs typeface="Arial" panose="020B0604020202020204" pitchFamily="34" charset="0"/>
              </a:endParaRPr>
            </a:p>
            <a:p>
              <a:pPr lvl="1"/>
              <a:r>
                <a:rPr lang="nb-NO" sz="1333">
                  <a:solidFill>
                    <a:prstClr val="black"/>
                  </a:solidFill>
                  <a:cs typeface="Arial" panose="020B0604020202020204" pitchFamily="34" charset="0"/>
                </a:rPr>
                <a:t>First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sp>
          <p:nvSpPr>
            <p:cNvPr id="104" name="Head">
              <a:extLst>
                <a:ext uri="{FF2B5EF4-FFF2-40B4-BE49-F238E27FC236}">
                  <a16:creationId xmlns:a16="http://schemas.microsoft.com/office/drawing/2014/main" id="{B55520F5-0E60-449A-8CEC-674A54D39097}"/>
                </a:ext>
              </a:extLst>
            </p:cNvPr>
            <p:cNvSpPr/>
            <p:nvPr/>
          </p:nvSpPr>
          <p:spPr bwMode="auto">
            <a:xfrm>
              <a:off x="314328" y="1313567"/>
              <a:ext cx="2270144" cy="405696"/>
            </a:xfrm>
            <a:prstGeom prst="rect">
              <a:avLst/>
            </a:prstGeom>
            <a:solidFill>
              <a:srgbClr val="6C1D6B"/>
            </a:solidFill>
            <a:ln>
              <a:noFill/>
            </a:ln>
            <a:effectLst/>
          </p:spPr>
          <p:txBody>
            <a:bodyPr vert="horz" wrap="square" lIns="0" tIns="0" rIns="0" bIns="0" numCol="1" rtlCol="0" anchor="ctr" anchorCtr="0" compatLnSpc="1">
              <a:prstTxWarp prst="textNoShape">
                <a:avLst/>
              </a:prstTxWarp>
            </a:bodyPr>
            <a:lstStyle/>
            <a:p>
              <a:pPr algn="ctr"/>
              <a:r>
                <a:rPr lang="nb-NO" sz="1333" b="1" err="1">
                  <a:solidFill>
                    <a:prstClr val="white"/>
                  </a:solidFill>
                  <a:cs typeface="Arial" panose="020B0604020202020204" pitchFamily="34" charset="0"/>
                </a:rPr>
                <a:t>Title</a:t>
              </a:r>
              <a:endParaRPr lang="nb-NO" sz="1333" b="1">
                <a:solidFill>
                  <a:prstClr val="white"/>
                </a:solidFill>
                <a:cs typeface="Arial" panose="020B0604020202020204" pitchFamily="34" charset="0"/>
              </a:endParaRPr>
            </a:p>
          </p:txBody>
        </p:sp>
      </p:grpSp>
      <p:grpSp>
        <p:nvGrpSpPr>
          <p:cNvPr id="105" name="Box: Horizontal" hidden="1">
            <a:extLst>
              <a:ext uri="{FF2B5EF4-FFF2-40B4-BE49-F238E27FC236}">
                <a16:creationId xmlns:a16="http://schemas.microsoft.com/office/drawing/2014/main" id="{736843CF-4F5F-4C15-B8E8-493782BA6C35}"/>
              </a:ext>
            </a:extLst>
          </p:cNvPr>
          <p:cNvGrpSpPr>
            <a:grpSpLocks/>
          </p:cNvGrpSpPr>
          <p:nvPr userDrawn="1"/>
        </p:nvGrpSpPr>
        <p:grpSpPr>
          <a:xfrm>
            <a:off x="609603" y="2529148"/>
            <a:ext cx="11277599" cy="1837757"/>
            <a:chOff x="314328" y="1896860"/>
            <a:chExt cx="9265440" cy="1378318"/>
          </a:xfrm>
        </p:grpSpPr>
        <p:sp>
          <p:nvSpPr>
            <p:cNvPr id="106" name="Box">
              <a:extLst>
                <a:ext uri="{FF2B5EF4-FFF2-40B4-BE49-F238E27FC236}">
                  <a16:creationId xmlns:a16="http://schemas.microsoft.com/office/drawing/2014/main" id="{5E4AD257-76DE-432A-B5F5-543EE5BC3E4F}"/>
                </a:ext>
              </a:extLst>
            </p:cNvPr>
            <p:cNvSpPr/>
            <p:nvPr userDrawn="1"/>
          </p:nvSpPr>
          <p:spPr bwMode="gray">
            <a:xfrm>
              <a:off x="314328" y="1896861"/>
              <a:ext cx="2270407" cy="1378317"/>
            </a:xfrm>
            <a:custGeom>
              <a:avLst/>
              <a:gdLst/>
              <a:ahLst/>
              <a:cxnLst/>
              <a:rect l="l" t="t" r="r" b="b"/>
              <a:pathLst>
                <a:path w="1127125" h="1714500">
                  <a:moveTo>
                    <a:pt x="0" y="1714500"/>
                  </a:moveTo>
                  <a:lnTo>
                    <a:pt x="1127125" y="1714500"/>
                  </a:lnTo>
                  <a:lnTo>
                    <a:pt x="1127125" y="0"/>
                  </a:lnTo>
                  <a:lnTo>
                    <a:pt x="0" y="0"/>
                  </a:lnTo>
                  <a:lnTo>
                    <a:pt x="0" y="1714500"/>
                  </a:lnTo>
                  <a:close/>
                </a:path>
              </a:pathLst>
            </a:custGeom>
            <a:solidFill>
              <a:srgbClr val="6C1D6B"/>
            </a:solidFill>
            <a:ln w="9525">
              <a:noFill/>
            </a:ln>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0" rIns="36000" bIns="0" rtlCol="0" anchor="ctr">
              <a:noAutofit/>
            </a:bodyPr>
            <a:lstStyle/>
            <a:p>
              <a:pPr algn="ctr"/>
              <a:r>
                <a:rPr lang="nb-NO" sz="1333" b="1" err="1">
                  <a:solidFill>
                    <a:prstClr val="white"/>
                  </a:solidFill>
                  <a:cs typeface="Arial" panose="020B0604020202020204" pitchFamily="34" charset="0"/>
                </a:rPr>
                <a:t>Text</a:t>
              </a:r>
              <a:endParaRPr lang="nb-NO" sz="1333">
                <a:solidFill>
                  <a:prstClr val="white"/>
                </a:solidFill>
                <a:cs typeface="Arial" panose="020B0604020202020204" pitchFamily="34" charset="0"/>
              </a:endParaRPr>
            </a:p>
          </p:txBody>
        </p:sp>
        <p:sp>
          <p:nvSpPr>
            <p:cNvPr id="107" name="Footer">
              <a:extLst>
                <a:ext uri="{FF2B5EF4-FFF2-40B4-BE49-F238E27FC236}">
                  <a16:creationId xmlns:a16="http://schemas.microsoft.com/office/drawing/2014/main" id="{6E4C7A8E-7A21-4217-8DF3-FF1AEDF05184}"/>
                </a:ext>
              </a:extLst>
            </p:cNvPr>
            <p:cNvSpPr txBox="1">
              <a:spLocks noChangeArrowheads="1"/>
            </p:cNvSpPr>
            <p:nvPr userDrawn="1"/>
          </p:nvSpPr>
          <p:spPr bwMode="auto">
            <a:xfrm>
              <a:off x="2583938" y="1896860"/>
              <a:ext cx="6995830" cy="1378317"/>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0" bIns="0" numCol="1" anchor="ctr" anchorCtr="0" compatLnSpc="1">
              <a:prstTxWarp prst="textNoShape">
                <a:avLst/>
              </a:prstTxWarp>
              <a:noAutofit/>
            </a:bodyPr>
            <a:lstStyle>
              <a:defPPr lvl="0">
                <a:defRPr lang="en-GB"/>
              </a:defPPr>
              <a:lvl1pPr marL="108000" lvl="0" indent="-108000" defTabSz="947571" eaLnBrk="1" hangingPunct="1">
                <a:lnSpc>
                  <a:spcPct val="100000"/>
                </a:lnSpc>
                <a:spcBef>
                  <a:spcPts val="0"/>
                </a:spcBef>
                <a:buSzPct val="100000"/>
                <a:buFont typeface="Arial" panose="020B0604020202020204" pitchFamily="34" charset="0"/>
                <a:buChar char="•"/>
                <a:defRPr sz="1200" b="0" kern="0">
                  <a:latin typeface="+mn-lt"/>
                </a:defRPr>
              </a:lvl1pPr>
              <a:lvl2pPr marL="252000" lvl="1" indent="-144000" defTabSz="947571" eaLnBrk="1" hangingPunct="1">
                <a:lnSpc>
                  <a:spcPct val="100000"/>
                </a:lnSpc>
                <a:spcBef>
                  <a:spcPts val="0"/>
                </a:spcBef>
                <a:buSzPct val="100000"/>
                <a:buFont typeface="Arial" panose="020B0604020202020204" pitchFamily="34" charset="0"/>
                <a:buChar char="−"/>
                <a:defRPr sz="1200" b="0" kern="0">
                  <a:latin typeface="+mn-lt"/>
                </a:defRPr>
              </a:lvl2pPr>
              <a:lvl3pPr marL="396000" lvl="2" indent="-144000" defTabSz="947571" eaLnBrk="1" hangingPunct="1">
                <a:lnSpc>
                  <a:spcPct val="100000"/>
                </a:lnSpc>
                <a:spcBef>
                  <a:spcPts val="0"/>
                </a:spcBef>
                <a:buSzPct val="100000"/>
                <a:buFont typeface="Wingdings" panose="05000000000000000000" pitchFamily="2" charset="2"/>
                <a:buChar char="§"/>
                <a:defRPr sz="1200" b="0" kern="0">
                  <a:latin typeface="+mn-lt"/>
                </a:defRPr>
              </a:lvl3pPr>
              <a:lvl4pPr marL="540000" lvl="3" indent="-144000" defTabSz="947571" eaLnBrk="1" hangingPunct="1">
                <a:lnSpc>
                  <a:spcPct val="100000"/>
                </a:lnSpc>
                <a:spcBef>
                  <a:spcPts val="0"/>
                </a:spcBef>
                <a:buSzPct val="100000"/>
                <a:buFont typeface="Arial" panose="020B0604020202020204" pitchFamily="34" charset="0"/>
                <a:buChar char="−"/>
                <a:defRPr sz="1200" b="0" kern="0" baseline="0">
                  <a:latin typeface="+mn-lt"/>
                </a:defRPr>
              </a:lvl4pPr>
              <a:lvl5pPr marL="684000" lvl="4" indent="-144000" defTabSz="947571" eaLnBrk="1" hangingPunct="1">
                <a:lnSpc>
                  <a:spcPct val="100000"/>
                </a:lnSpc>
                <a:spcBef>
                  <a:spcPts val="0"/>
                </a:spcBef>
                <a:buSzPct val="100000"/>
                <a:buFont typeface="Wingdings" panose="05000000000000000000" pitchFamily="2" charset="2"/>
                <a:buChar char="§"/>
                <a:defRPr sz="1200" b="0" kern="0" baseline="0">
                  <a:latin typeface="+mn-lt"/>
                </a:defRPr>
              </a:lvl5pPr>
              <a:lvl6pPr marL="898525" indent="-147638"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6pPr>
              <a:lvl7pPr marL="1076325"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7pPr>
              <a:lvl8pPr marL="1255713" indent="-14446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8pPr>
              <a:lvl9pPr marL="1436688" indent="-138113" defTabSz="947571" fontAlgn="base">
                <a:lnSpc>
                  <a:spcPct val="100000"/>
                </a:lnSpc>
                <a:spcBef>
                  <a:spcPts val="0"/>
                </a:spcBef>
                <a:spcAft>
                  <a:spcPct val="0"/>
                </a:spcAft>
                <a:buSzPct val="100000"/>
                <a:buFont typeface="Arial" panose="020B0604020202020204" pitchFamily="34" charset="0"/>
                <a:buChar char="−"/>
                <a:defRPr sz="1200" b="0" baseline="0">
                  <a:latin typeface="+mn-lt"/>
                </a:defRPr>
              </a:lvl9pPr>
            </a:lstStyle>
            <a:p>
              <a:r>
                <a:rPr lang="nb-NO" sz="1333" err="1">
                  <a:solidFill>
                    <a:prstClr val="black"/>
                  </a:solidFill>
                  <a:cs typeface="Arial" panose="020B0604020202020204" pitchFamily="34" charset="0"/>
                </a:rPr>
                <a:t>Click</a:t>
              </a:r>
              <a:r>
                <a:rPr lang="nb-NO" sz="1333">
                  <a:solidFill>
                    <a:prstClr val="black"/>
                  </a:solidFill>
                  <a:cs typeface="Arial" panose="020B0604020202020204" pitchFamily="34" charset="0"/>
                </a:rPr>
                <a:t> to </a:t>
              </a:r>
              <a:r>
                <a:rPr lang="nb-NO" sz="1333" err="1">
                  <a:solidFill>
                    <a:prstClr val="black"/>
                  </a:solidFill>
                  <a:cs typeface="Arial" panose="020B0604020202020204" pitchFamily="34" charset="0"/>
                </a:rPr>
                <a:t>edit</a:t>
              </a:r>
              <a:r>
                <a:rPr lang="nb-NO" sz="1333">
                  <a:solidFill>
                    <a:prstClr val="black"/>
                  </a:solidFill>
                  <a:cs typeface="Arial" panose="020B0604020202020204" pitchFamily="34" charset="0"/>
                </a:rPr>
                <a:t> Master </a:t>
              </a:r>
              <a:r>
                <a:rPr lang="nb-NO" sz="1333" err="1">
                  <a:solidFill>
                    <a:prstClr val="black"/>
                  </a:solidFill>
                  <a:cs typeface="Arial" panose="020B0604020202020204" pitchFamily="34" charset="0"/>
                </a:rPr>
                <a:t>text</a:t>
              </a:r>
              <a:r>
                <a:rPr lang="nb-NO" sz="1333">
                  <a:solidFill>
                    <a:prstClr val="black"/>
                  </a:solidFill>
                  <a:cs typeface="Arial" panose="020B0604020202020204" pitchFamily="34" charset="0"/>
                </a:rPr>
                <a:t> styles</a:t>
              </a:r>
            </a:p>
            <a:p>
              <a:pPr lvl="1"/>
              <a:r>
                <a:rPr lang="nb-NO" sz="1333">
                  <a:solidFill>
                    <a:prstClr val="black"/>
                  </a:solidFill>
                  <a:cs typeface="Arial" panose="020B0604020202020204" pitchFamily="34" charset="0"/>
                </a:rPr>
                <a:t>Second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a:p>
              <a:pPr lvl="2"/>
              <a:r>
                <a:rPr lang="nb-NO" sz="1333">
                  <a:solidFill>
                    <a:prstClr val="black"/>
                  </a:solidFill>
                  <a:cs typeface="Arial" panose="020B0604020202020204" pitchFamily="34" charset="0"/>
                </a:rPr>
                <a:t>Third </a:t>
              </a:r>
              <a:r>
                <a:rPr lang="nb-NO" sz="1333" err="1">
                  <a:solidFill>
                    <a:prstClr val="black"/>
                  </a:solidFill>
                  <a:cs typeface="Arial" panose="020B0604020202020204" pitchFamily="34" charset="0"/>
                </a:rPr>
                <a:t>level</a:t>
              </a:r>
              <a:endParaRPr lang="nb-NO" sz="1333">
                <a:solidFill>
                  <a:prstClr val="black"/>
                </a:solidFill>
                <a:cs typeface="Arial" panose="020B0604020202020204" pitchFamily="34" charset="0"/>
              </a:endParaRPr>
            </a:p>
          </p:txBody>
        </p:sp>
      </p:grpSp>
      <p:sp>
        <p:nvSpPr>
          <p:cNvPr id="108" name="Tracker legend" hidden="1">
            <a:extLst>
              <a:ext uri="{FF2B5EF4-FFF2-40B4-BE49-F238E27FC236}">
                <a16:creationId xmlns:a16="http://schemas.microsoft.com/office/drawing/2014/main" id="{ED5B25DC-DE41-4753-A5FA-423EE195FF70}"/>
              </a:ext>
            </a:extLst>
          </p:cNvPr>
          <p:cNvSpPr txBox="1"/>
          <p:nvPr userDrawn="1">
            <p:custDataLst>
              <p:tags r:id="rId33"/>
            </p:custDataLst>
          </p:nvPr>
        </p:nvSpPr>
        <p:spPr>
          <a:xfrm>
            <a:off x="7745437" y="183386"/>
            <a:ext cx="2699043" cy="656846"/>
          </a:xfrm>
          <a:prstGeom prst="rect">
            <a:avLst/>
          </a:prstGeom>
          <a:noFill/>
        </p:spPr>
        <p:txBody>
          <a:bodyPr wrap="square" lIns="0" tIns="0" rIns="0" bIns="0" rtlCol="0" anchor="ctr">
            <a:spAutoFit/>
          </a:bodyPr>
          <a:lstStyle/>
          <a:p>
            <a:r>
              <a:rPr lang="nb-NO" sz="1067" err="1">
                <a:solidFill>
                  <a:prstClr val="black">
                    <a:lumMod val="75000"/>
                    <a:lumOff val="25000"/>
                  </a:prstClr>
                </a:solidFill>
                <a:cs typeface="Arial" panose="020B0604020202020204" pitchFamily="34" charset="0"/>
              </a:rPr>
              <a:t>Introduction</a:t>
            </a:r>
            <a:endParaRPr lang="nb-NO" sz="1067">
              <a:solidFill>
                <a:prstClr val="black">
                  <a:lumMod val="75000"/>
                  <a:lumOff val="25000"/>
                </a:prstClr>
              </a:solidFill>
              <a:cs typeface="Arial" panose="020B0604020202020204" pitchFamily="34" charset="0"/>
            </a:endParaRPr>
          </a:p>
          <a:p>
            <a:r>
              <a:rPr lang="nb-NO" sz="1067">
                <a:solidFill>
                  <a:prstClr val="white">
                    <a:lumMod val="75000"/>
                  </a:prstClr>
                </a:solidFill>
                <a:cs typeface="Arial" panose="020B0604020202020204" pitchFamily="34" charset="0"/>
              </a:rPr>
              <a:t>Scope and </a:t>
            </a:r>
            <a:r>
              <a:rPr lang="nb-NO" sz="1067" err="1">
                <a:solidFill>
                  <a:prstClr val="white">
                    <a:lumMod val="75000"/>
                  </a:prstClr>
                </a:solidFill>
                <a:cs typeface="Arial" panose="020B0604020202020204" pitchFamily="34" charset="0"/>
              </a:rPr>
              <a:t>approach</a:t>
            </a:r>
            <a:endParaRPr lang="nb-NO" sz="1067">
              <a:solidFill>
                <a:prstClr val="white">
                  <a:lumMod val="75000"/>
                </a:prstClr>
              </a:solidFill>
              <a:cs typeface="Arial" panose="020B0604020202020204" pitchFamily="34" charset="0"/>
            </a:endParaRPr>
          </a:p>
          <a:p>
            <a:r>
              <a:rPr lang="nb-NO" sz="1067" err="1">
                <a:solidFill>
                  <a:prstClr val="white">
                    <a:lumMod val="75000"/>
                  </a:prstClr>
                </a:solidFill>
                <a:cs typeface="Arial" panose="020B0604020202020204" pitchFamily="34" charset="0"/>
              </a:rPr>
              <a:t>Structure</a:t>
            </a:r>
            <a:r>
              <a:rPr lang="nb-NO" sz="1067">
                <a:solidFill>
                  <a:prstClr val="white">
                    <a:lumMod val="75000"/>
                  </a:prstClr>
                </a:solidFill>
                <a:cs typeface="Arial" panose="020B0604020202020204" pitchFamily="34" charset="0"/>
              </a:rPr>
              <a:t>, </a:t>
            </a:r>
            <a:r>
              <a:rPr lang="nb-NO" sz="1067" err="1">
                <a:solidFill>
                  <a:prstClr val="white">
                    <a:lumMod val="75000"/>
                  </a:prstClr>
                </a:solidFill>
                <a:cs typeface="Arial" panose="020B0604020202020204" pitchFamily="34" charset="0"/>
              </a:rPr>
              <a:t>methodology</a:t>
            </a:r>
            <a:r>
              <a:rPr lang="nb-NO" sz="1067">
                <a:solidFill>
                  <a:prstClr val="white">
                    <a:lumMod val="75000"/>
                  </a:prstClr>
                </a:solidFill>
                <a:cs typeface="Arial" panose="020B0604020202020204" pitchFamily="34" charset="0"/>
              </a:rPr>
              <a:t> and </a:t>
            </a:r>
            <a:r>
              <a:rPr lang="nb-NO" sz="1067" err="1">
                <a:solidFill>
                  <a:prstClr val="white">
                    <a:lumMod val="75000"/>
                  </a:prstClr>
                </a:solidFill>
                <a:cs typeface="Arial" panose="020B0604020202020204" pitchFamily="34" charset="0"/>
              </a:rPr>
              <a:t>analysis</a:t>
            </a:r>
            <a:endParaRPr lang="nb-NO" sz="1067">
              <a:solidFill>
                <a:prstClr val="white">
                  <a:lumMod val="75000"/>
                </a:prstClr>
              </a:solidFill>
              <a:cs typeface="Arial" panose="020B0604020202020204" pitchFamily="34" charset="0"/>
            </a:endParaRPr>
          </a:p>
          <a:p>
            <a:r>
              <a:rPr lang="nb-NO" sz="1067" err="1">
                <a:solidFill>
                  <a:prstClr val="white">
                    <a:lumMod val="75000"/>
                  </a:prstClr>
                </a:solidFill>
                <a:cs typeface="Arial" panose="020B0604020202020204" pitchFamily="34" charset="0"/>
              </a:rPr>
              <a:t>Measurement</a:t>
            </a:r>
            <a:r>
              <a:rPr lang="nb-NO" sz="1067">
                <a:solidFill>
                  <a:prstClr val="white">
                    <a:lumMod val="75000"/>
                  </a:prstClr>
                </a:solidFill>
                <a:cs typeface="Arial" panose="020B0604020202020204" pitchFamily="34" charset="0"/>
              </a:rPr>
              <a:t> and </a:t>
            </a:r>
            <a:r>
              <a:rPr lang="nb-NO" sz="1067" err="1">
                <a:solidFill>
                  <a:prstClr val="white">
                    <a:lumMod val="75000"/>
                  </a:prstClr>
                </a:solidFill>
                <a:cs typeface="Arial" panose="020B0604020202020204" pitchFamily="34" charset="0"/>
              </a:rPr>
              <a:t>follow</a:t>
            </a:r>
            <a:r>
              <a:rPr lang="nb-NO" sz="1067">
                <a:solidFill>
                  <a:prstClr val="white">
                    <a:lumMod val="75000"/>
                  </a:prstClr>
                </a:solidFill>
                <a:cs typeface="Arial" panose="020B0604020202020204" pitchFamily="34" charset="0"/>
              </a:rPr>
              <a:t>-up</a:t>
            </a:r>
          </a:p>
        </p:txBody>
      </p:sp>
      <p:sp>
        <p:nvSpPr>
          <p:cNvPr id="109" name="Textbox Cardo style" hidden="1">
            <a:extLst>
              <a:ext uri="{FF2B5EF4-FFF2-40B4-BE49-F238E27FC236}">
                <a16:creationId xmlns:a16="http://schemas.microsoft.com/office/drawing/2014/main" id="{6AA503B4-68EF-4FD4-99BC-9B8A590B0B73}"/>
              </a:ext>
            </a:extLst>
          </p:cNvPr>
          <p:cNvSpPr txBox="1">
            <a:spLocks noChangeArrowheads="1"/>
          </p:cNvSpPr>
          <p:nvPr userDrawn="1"/>
        </p:nvSpPr>
        <p:spPr bwMode="auto">
          <a:xfrm>
            <a:off x="609601" y="1905002"/>
            <a:ext cx="4402667" cy="410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108000" indent="-108000" algn="l" defTabSz="947571" rtl="0" eaLnBrk="1" fontAlgn="base" hangingPunct="1">
              <a:lnSpc>
                <a:spcPct val="100000"/>
              </a:lnSpc>
              <a:spcBef>
                <a:spcPts val="0"/>
              </a:spcBef>
              <a:spcAft>
                <a:spcPct val="0"/>
              </a:spcAft>
              <a:buSzPct val="100000"/>
              <a:buFont typeface="Arial" panose="020B0604020202020204" pitchFamily="34" charset="0"/>
              <a:buChar char="•"/>
              <a:defRPr sz="1200" b="0">
                <a:solidFill>
                  <a:schemeClr val="tx1"/>
                </a:solidFill>
                <a:latin typeface="+mn-lt"/>
                <a:ea typeface="+mn-ea"/>
                <a:cs typeface="+mn-cs"/>
              </a:defRPr>
            </a:lvl1pPr>
            <a:lvl2pPr marL="252000" indent="-144000" algn="l" defTabSz="947571" rtl="0" eaLnBrk="1" fontAlgn="base" hangingPunct="1">
              <a:lnSpc>
                <a:spcPct val="100000"/>
              </a:lnSpc>
              <a:spcBef>
                <a:spcPts val="0"/>
              </a:spcBef>
              <a:spcAft>
                <a:spcPct val="0"/>
              </a:spcAft>
              <a:buSzPct val="100000"/>
              <a:buFont typeface="Arial" panose="020B0604020202020204" pitchFamily="34" charset="0"/>
              <a:buChar char="−"/>
              <a:defRPr sz="1200" b="0">
                <a:solidFill>
                  <a:schemeClr val="tx1"/>
                </a:solidFill>
                <a:latin typeface="+mn-lt"/>
              </a:defRPr>
            </a:lvl2pPr>
            <a:lvl3pPr marL="396000" indent="-144000" algn="l" defTabSz="947571" rtl="0" eaLnBrk="1" fontAlgn="base" hangingPunct="1">
              <a:lnSpc>
                <a:spcPct val="100000"/>
              </a:lnSpc>
              <a:spcBef>
                <a:spcPts val="0"/>
              </a:spcBef>
              <a:spcAft>
                <a:spcPct val="0"/>
              </a:spcAft>
              <a:buSzPct val="100000"/>
              <a:buFont typeface="Wingdings" panose="05000000000000000000" pitchFamily="2" charset="2"/>
              <a:buChar char="§"/>
              <a:defRPr sz="1200" b="0">
                <a:solidFill>
                  <a:schemeClr val="tx1"/>
                </a:solidFill>
                <a:latin typeface="+mn-lt"/>
              </a:defRPr>
            </a:lvl3pPr>
            <a:lvl4pPr marL="540000" indent="-144000"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4pPr>
            <a:lvl5pPr marL="684000" indent="-144000" algn="l" defTabSz="947571" rtl="0" eaLnBrk="1" fontAlgn="base" hangingPunct="1">
              <a:lnSpc>
                <a:spcPct val="100000"/>
              </a:lnSpc>
              <a:spcBef>
                <a:spcPts val="0"/>
              </a:spcBef>
              <a:spcAft>
                <a:spcPct val="0"/>
              </a:spcAft>
              <a:buSzPct val="100000"/>
              <a:buFont typeface="Wingdings" panose="05000000000000000000" pitchFamily="2" charset="2"/>
              <a:buChar char="§"/>
              <a:defRPr sz="1200" b="0" baseline="0">
                <a:solidFill>
                  <a:schemeClr val="tx1"/>
                </a:solidFill>
                <a:latin typeface="+mn-lt"/>
              </a:defRPr>
            </a:lvl5pPr>
            <a:lvl6pPr marL="898525" indent="-147638"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6pPr>
            <a:lvl7pPr marL="1076325" indent="-13811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7pPr>
            <a:lvl8pPr marL="1255713" indent="-14446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8pPr>
            <a:lvl9pPr marL="1436688" indent="-138113" algn="l" defTabSz="947571" rtl="0" eaLnBrk="1" fontAlgn="base" hangingPunct="1">
              <a:lnSpc>
                <a:spcPct val="100000"/>
              </a:lnSpc>
              <a:spcBef>
                <a:spcPts val="0"/>
              </a:spcBef>
              <a:spcAft>
                <a:spcPct val="0"/>
              </a:spcAft>
              <a:buSzPct val="100000"/>
              <a:buFont typeface="Arial" panose="020B0604020202020204" pitchFamily="34" charset="0"/>
              <a:buChar char="−"/>
              <a:defRPr sz="1200" b="0" baseline="0">
                <a:solidFill>
                  <a:schemeClr val="tx1"/>
                </a:solidFill>
                <a:latin typeface="+mn-lt"/>
              </a:defRPr>
            </a:lvl9pPr>
          </a:lstStyle>
          <a:p>
            <a:r>
              <a:rPr lang="nb-NO" sz="1333" kern="0" err="1">
                <a:solidFill>
                  <a:prstClr val="black"/>
                </a:solidFill>
                <a:cs typeface="Arial" panose="020B0604020202020204" pitchFamily="34" charset="0"/>
              </a:rPr>
              <a:t>Add</a:t>
            </a:r>
            <a:r>
              <a:rPr lang="nb-NO" sz="1333" kern="0">
                <a:solidFill>
                  <a:prstClr val="black"/>
                </a:solidFill>
                <a:cs typeface="Arial" panose="020B0604020202020204" pitchFamily="34" charset="0"/>
              </a:rPr>
              <a:t> </a:t>
            </a:r>
            <a:r>
              <a:rPr lang="nb-NO" sz="1333" kern="0" err="1">
                <a:solidFill>
                  <a:prstClr val="black"/>
                </a:solidFill>
                <a:cs typeface="Arial" panose="020B0604020202020204" pitchFamily="34" charset="0"/>
              </a:rPr>
              <a:t>text</a:t>
            </a:r>
            <a:endParaRPr lang="nb-NO" sz="1333" kern="0">
              <a:solidFill>
                <a:prstClr val="black"/>
              </a:solidFill>
              <a:cs typeface="Arial" panose="020B0604020202020204" pitchFamily="34" charset="0"/>
            </a:endParaRPr>
          </a:p>
          <a:p>
            <a:pPr lvl="1"/>
            <a:r>
              <a:rPr lang="nb-NO" sz="1333" kern="0">
                <a:solidFill>
                  <a:prstClr val="black"/>
                </a:solidFill>
                <a:cs typeface="Arial" panose="020B0604020202020204" pitchFamily="34" charset="0"/>
              </a:rPr>
              <a:t>...</a:t>
            </a:r>
          </a:p>
        </p:txBody>
      </p:sp>
      <p:grpSp>
        <p:nvGrpSpPr>
          <p:cNvPr id="110" name="Thermometer 5" hidden="1">
            <a:extLst>
              <a:ext uri="{FF2B5EF4-FFF2-40B4-BE49-F238E27FC236}">
                <a16:creationId xmlns:a16="http://schemas.microsoft.com/office/drawing/2014/main" id="{6EA51B8E-1DDC-4A1D-A0DB-829BA78712DF}"/>
              </a:ext>
            </a:extLst>
          </p:cNvPr>
          <p:cNvGrpSpPr>
            <a:grpSpLocks noChangeAspect="1"/>
          </p:cNvGrpSpPr>
          <p:nvPr userDrawn="1">
            <p:custDataLst>
              <p:tags r:id="rId34"/>
            </p:custDataLst>
          </p:nvPr>
        </p:nvGrpSpPr>
        <p:grpSpPr>
          <a:xfrm>
            <a:off x="12361333" y="2"/>
            <a:ext cx="146861" cy="501780"/>
            <a:chOff x="4362239" y="1252458"/>
            <a:chExt cx="110146" cy="376335"/>
          </a:xfrm>
        </p:grpSpPr>
        <p:sp>
          <p:nvSpPr>
            <p:cNvPr id="111" name="Bg [-1+]" hidden="1">
              <a:extLst>
                <a:ext uri="{FF2B5EF4-FFF2-40B4-BE49-F238E27FC236}">
                  <a16:creationId xmlns:a16="http://schemas.microsoft.com/office/drawing/2014/main" id="{50BE073F-CAE9-4944-BE7D-CC9E28876076}"/>
                </a:ext>
              </a:extLst>
            </p:cNvPr>
            <p:cNvSpPr>
              <a:spLocks noChangeAspect="1"/>
            </p:cNvSpPr>
            <p:nvPr>
              <p:custDataLst>
                <p:tags r:id="rId54"/>
              </p:custDataLst>
            </p:nvPr>
          </p:nvSpPr>
          <p:spPr>
            <a:xfrm>
              <a:off x="4362239" y="1252458"/>
              <a:ext cx="110146" cy="376335"/>
            </a:xfrm>
            <a:custGeom>
              <a:avLst/>
              <a:gdLst>
                <a:gd name="connsiteX0" fmla="*/ 27537 w 110146"/>
                <a:gd name="connsiteY0" fmla="*/ 0 h 376335"/>
                <a:gd name="connsiteX1" fmla="*/ 82610 w 110146"/>
                <a:gd name="connsiteY1" fmla="*/ 0 h 376335"/>
                <a:gd name="connsiteX2" fmla="*/ 82610 w 110146"/>
                <a:gd name="connsiteY2" fmla="*/ 274320 h 376335"/>
                <a:gd name="connsiteX3" fmla="*/ 74703 w 110146"/>
                <a:gd name="connsiteY3" fmla="*/ 274320 h 376335"/>
                <a:gd name="connsiteX4" fmla="*/ 94016 w 110146"/>
                <a:gd name="connsiteY4" fmla="*/ 282320 h 376335"/>
                <a:gd name="connsiteX5" fmla="*/ 110146 w 110146"/>
                <a:gd name="connsiteY5" fmla="*/ 321262 h 376335"/>
                <a:gd name="connsiteX6" fmla="*/ 55073 w 110146"/>
                <a:gd name="connsiteY6" fmla="*/ 376335 h 376335"/>
                <a:gd name="connsiteX7" fmla="*/ 0 w 110146"/>
                <a:gd name="connsiteY7" fmla="*/ 321262 h 376335"/>
                <a:gd name="connsiteX8" fmla="*/ 16130 w 110146"/>
                <a:gd name="connsiteY8" fmla="*/ 282320 h 376335"/>
                <a:gd name="connsiteX9" fmla="*/ 35443 w 110146"/>
                <a:gd name="connsiteY9" fmla="*/ 274320 h 376335"/>
                <a:gd name="connsiteX10" fmla="*/ 27537 w 110146"/>
                <a:gd name="connsiteY10" fmla="*/ 274320 h 3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76335">
                  <a:moveTo>
                    <a:pt x="27537" y="0"/>
                  </a:moveTo>
                  <a:lnTo>
                    <a:pt x="82610" y="0"/>
                  </a:lnTo>
                  <a:lnTo>
                    <a:pt x="82610" y="274320"/>
                  </a:lnTo>
                  <a:lnTo>
                    <a:pt x="74703" y="274320"/>
                  </a:lnTo>
                  <a:lnTo>
                    <a:pt x="94016" y="282320"/>
                  </a:lnTo>
                  <a:cubicBezTo>
                    <a:pt x="103982" y="292286"/>
                    <a:pt x="110146" y="306054"/>
                    <a:pt x="110146" y="321262"/>
                  </a:cubicBezTo>
                  <a:cubicBezTo>
                    <a:pt x="110146" y="351678"/>
                    <a:pt x="85489" y="376335"/>
                    <a:pt x="55073" y="376335"/>
                  </a:cubicBezTo>
                  <a:cubicBezTo>
                    <a:pt x="24657" y="376335"/>
                    <a:pt x="0" y="351678"/>
                    <a:pt x="0" y="321262"/>
                  </a:cubicBezTo>
                  <a:cubicBezTo>
                    <a:pt x="0" y="306054"/>
                    <a:pt x="6164" y="292286"/>
                    <a:pt x="16130" y="282320"/>
                  </a:cubicBezTo>
                  <a:lnTo>
                    <a:pt x="35443" y="274320"/>
                  </a:lnTo>
                  <a:lnTo>
                    <a:pt x="27537" y="274320"/>
                  </a:lnTo>
                  <a:close/>
                </a:path>
              </a:pathLst>
            </a:custGeom>
            <a:solidFill>
              <a:srgbClr val="D9D9D9"/>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12" name="0/5 [0]" hidden="1">
              <a:extLst>
                <a:ext uri="{FF2B5EF4-FFF2-40B4-BE49-F238E27FC236}">
                  <a16:creationId xmlns:a16="http://schemas.microsoft.com/office/drawing/2014/main" id="{AEC0AA51-30FE-424C-A521-50FD3107C96A}"/>
                </a:ext>
              </a:extLst>
            </p:cNvPr>
            <p:cNvSpPr>
              <a:spLocks noChangeAspect="1"/>
            </p:cNvSpPr>
            <p:nvPr>
              <p:custDataLst>
                <p:tags r:id="rId55"/>
              </p:custDataLst>
            </p:nvPr>
          </p:nvSpPr>
          <p:spPr>
            <a:xfrm>
              <a:off x="4362239" y="1523222"/>
              <a:ext cx="110146" cy="105571"/>
            </a:xfrm>
            <a:custGeom>
              <a:avLst/>
              <a:gdLst>
                <a:gd name="connsiteX0" fmla="*/ 27536 w 110146"/>
                <a:gd name="connsiteY0" fmla="*/ 0 h 105571"/>
                <a:gd name="connsiteX1" fmla="*/ 82609 w 110146"/>
                <a:gd name="connsiteY1" fmla="*/ 0 h 105571"/>
                <a:gd name="connsiteX2" fmla="*/ 82609 w 110146"/>
                <a:gd name="connsiteY2" fmla="*/ 3556 h 105571"/>
                <a:gd name="connsiteX3" fmla="*/ 74703 w 110146"/>
                <a:gd name="connsiteY3" fmla="*/ 3556 h 105571"/>
                <a:gd name="connsiteX4" fmla="*/ 94016 w 110146"/>
                <a:gd name="connsiteY4" fmla="*/ 11556 h 105571"/>
                <a:gd name="connsiteX5" fmla="*/ 110146 w 110146"/>
                <a:gd name="connsiteY5" fmla="*/ 50498 h 105571"/>
                <a:gd name="connsiteX6" fmla="*/ 55073 w 110146"/>
                <a:gd name="connsiteY6" fmla="*/ 105571 h 105571"/>
                <a:gd name="connsiteX7" fmla="*/ 0 w 110146"/>
                <a:gd name="connsiteY7" fmla="*/ 50498 h 105571"/>
                <a:gd name="connsiteX8" fmla="*/ 16130 w 110146"/>
                <a:gd name="connsiteY8" fmla="*/ 11556 h 105571"/>
                <a:gd name="connsiteX9" fmla="*/ 35443 w 110146"/>
                <a:gd name="connsiteY9" fmla="*/ 3556 h 105571"/>
                <a:gd name="connsiteX10" fmla="*/ 27536 w 110146"/>
                <a:gd name="connsiteY10" fmla="*/ 3556 h 105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105571">
                  <a:moveTo>
                    <a:pt x="27536" y="0"/>
                  </a:moveTo>
                  <a:lnTo>
                    <a:pt x="82609" y="0"/>
                  </a:lnTo>
                  <a:lnTo>
                    <a:pt x="82609" y="3556"/>
                  </a:lnTo>
                  <a:lnTo>
                    <a:pt x="74703" y="3556"/>
                  </a:lnTo>
                  <a:lnTo>
                    <a:pt x="94016" y="11556"/>
                  </a:lnTo>
                  <a:cubicBezTo>
                    <a:pt x="103982" y="21522"/>
                    <a:pt x="110146" y="35290"/>
                    <a:pt x="110146" y="50498"/>
                  </a:cubicBezTo>
                  <a:cubicBezTo>
                    <a:pt x="110146" y="80914"/>
                    <a:pt x="85489" y="105571"/>
                    <a:pt x="55073" y="105571"/>
                  </a:cubicBezTo>
                  <a:cubicBezTo>
                    <a:pt x="24657" y="105571"/>
                    <a:pt x="0" y="80914"/>
                    <a:pt x="0" y="50498"/>
                  </a:cubicBezTo>
                  <a:cubicBezTo>
                    <a:pt x="0" y="35290"/>
                    <a:pt x="6164" y="21522"/>
                    <a:pt x="16130" y="11556"/>
                  </a:cubicBezTo>
                  <a:lnTo>
                    <a:pt x="35443" y="3556"/>
                  </a:lnTo>
                  <a:lnTo>
                    <a:pt x="27536" y="3556"/>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13" name="1/5 [1]" hidden="1">
              <a:extLst>
                <a:ext uri="{FF2B5EF4-FFF2-40B4-BE49-F238E27FC236}">
                  <a16:creationId xmlns:a16="http://schemas.microsoft.com/office/drawing/2014/main" id="{11CCCDE2-933A-468A-990D-E43DEB738A6D}"/>
                </a:ext>
              </a:extLst>
            </p:cNvPr>
            <p:cNvSpPr>
              <a:spLocks noChangeAspect="1"/>
            </p:cNvSpPr>
            <p:nvPr>
              <p:custDataLst>
                <p:tags r:id="rId56"/>
              </p:custDataLst>
            </p:nvPr>
          </p:nvSpPr>
          <p:spPr>
            <a:xfrm>
              <a:off x="4362239" y="1468358"/>
              <a:ext cx="110146" cy="160435"/>
            </a:xfrm>
            <a:custGeom>
              <a:avLst/>
              <a:gdLst>
                <a:gd name="connsiteX0" fmla="*/ 27536 w 110146"/>
                <a:gd name="connsiteY0" fmla="*/ 0 h 160435"/>
                <a:gd name="connsiteX1" fmla="*/ 82609 w 110146"/>
                <a:gd name="connsiteY1" fmla="*/ 0 h 160435"/>
                <a:gd name="connsiteX2" fmla="*/ 82609 w 110146"/>
                <a:gd name="connsiteY2" fmla="*/ 58420 h 160435"/>
                <a:gd name="connsiteX3" fmla="*/ 74703 w 110146"/>
                <a:gd name="connsiteY3" fmla="*/ 58420 h 160435"/>
                <a:gd name="connsiteX4" fmla="*/ 94016 w 110146"/>
                <a:gd name="connsiteY4" fmla="*/ 66420 h 160435"/>
                <a:gd name="connsiteX5" fmla="*/ 110146 w 110146"/>
                <a:gd name="connsiteY5" fmla="*/ 105362 h 160435"/>
                <a:gd name="connsiteX6" fmla="*/ 55073 w 110146"/>
                <a:gd name="connsiteY6" fmla="*/ 160435 h 160435"/>
                <a:gd name="connsiteX7" fmla="*/ 0 w 110146"/>
                <a:gd name="connsiteY7" fmla="*/ 105362 h 160435"/>
                <a:gd name="connsiteX8" fmla="*/ 16130 w 110146"/>
                <a:gd name="connsiteY8" fmla="*/ 66420 h 160435"/>
                <a:gd name="connsiteX9" fmla="*/ 35443 w 110146"/>
                <a:gd name="connsiteY9" fmla="*/ 58420 h 160435"/>
                <a:gd name="connsiteX10" fmla="*/ 27536 w 110146"/>
                <a:gd name="connsiteY10" fmla="*/ 58420 h 160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160435">
                  <a:moveTo>
                    <a:pt x="27536" y="0"/>
                  </a:moveTo>
                  <a:lnTo>
                    <a:pt x="82609" y="0"/>
                  </a:lnTo>
                  <a:lnTo>
                    <a:pt x="82609" y="58420"/>
                  </a:lnTo>
                  <a:lnTo>
                    <a:pt x="74703" y="58420"/>
                  </a:lnTo>
                  <a:lnTo>
                    <a:pt x="94016" y="66420"/>
                  </a:lnTo>
                  <a:cubicBezTo>
                    <a:pt x="103982" y="76386"/>
                    <a:pt x="110146" y="90154"/>
                    <a:pt x="110146" y="105362"/>
                  </a:cubicBezTo>
                  <a:cubicBezTo>
                    <a:pt x="110146" y="135778"/>
                    <a:pt x="85489" y="160435"/>
                    <a:pt x="55073" y="160435"/>
                  </a:cubicBezTo>
                  <a:cubicBezTo>
                    <a:pt x="24657" y="160435"/>
                    <a:pt x="0" y="135778"/>
                    <a:pt x="0" y="105362"/>
                  </a:cubicBezTo>
                  <a:cubicBezTo>
                    <a:pt x="0" y="90154"/>
                    <a:pt x="6164" y="76386"/>
                    <a:pt x="16130" y="66420"/>
                  </a:cubicBezTo>
                  <a:lnTo>
                    <a:pt x="35443" y="58420"/>
                  </a:lnTo>
                  <a:lnTo>
                    <a:pt x="27536" y="58420"/>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14" name="2/5 [2]" hidden="1">
              <a:extLst>
                <a:ext uri="{FF2B5EF4-FFF2-40B4-BE49-F238E27FC236}">
                  <a16:creationId xmlns:a16="http://schemas.microsoft.com/office/drawing/2014/main" id="{6F3BD85D-4E9C-4293-A6D5-519D2B76FE0A}"/>
                </a:ext>
              </a:extLst>
            </p:cNvPr>
            <p:cNvSpPr>
              <a:spLocks noChangeAspect="1"/>
            </p:cNvSpPr>
            <p:nvPr>
              <p:custDataLst>
                <p:tags r:id="rId57"/>
              </p:custDataLst>
            </p:nvPr>
          </p:nvSpPr>
          <p:spPr>
            <a:xfrm>
              <a:off x="4362239" y="1413494"/>
              <a:ext cx="110146" cy="215299"/>
            </a:xfrm>
            <a:custGeom>
              <a:avLst/>
              <a:gdLst>
                <a:gd name="connsiteX0" fmla="*/ 27536 w 110146"/>
                <a:gd name="connsiteY0" fmla="*/ 0 h 215299"/>
                <a:gd name="connsiteX1" fmla="*/ 82609 w 110146"/>
                <a:gd name="connsiteY1" fmla="*/ 0 h 215299"/>
                <a:gd name="connsiteX2" fmla="*/ 82609 w 110146"/>
                <a:gd name="connsiteY2" fmla="*/ 113284 h 215299"/>
                <a:gd name="connsiteX3" fmla="*/ 74703 w 110146"/>
                <a:gd name="connsiteY3" fmla="*/ 113284 h 215299"/>
                <a:gd name="connsiteX4" fmla="*/ 94016 w 110146"/>
                <a:gd name="connsiteY4" fmla="*/ 121284 h 215299"/>
                <a:gd name="connsiteX5" fmla="*/ 110146 w 110146"/>
                <a:gd name="connsiteY5" fmla="*/ 160226 h 215299"/>
                <a:gd name="connsiteX6" fmla="*/ 55073 w 110146"/>
                <a:gd name="connsiteY6" fmla="*/ 215299 h 215299"/>
                <a:gd name="connsiteX7" fmla="*/ 0 w 110146"/>
                <a:gd name="connsiteY7" fmla="*/ 160226 h 215299"/>
                <a:gd name="connsiteX8" fmla="*/ 16130 w 110146"/>
                <a:gd name="connsiteY8" fmla="*/ 121284 h 215299"/>
                <a:gd name="connsiteX9" fmla="*/ 35443 w 110146"/>
                <a:gd name="connsiteY9" fmla="*/ 113284 h 215299"/>
                <a:gd name="connsiteX10" fmla="*/ 27536 w 110146"/>
                <a:gd name="connsiteY10" fmla="*/ 113284 h 21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215299">
                  <a:moveTo>
                    <a:pt x="27536" y="0"/>
                  </a:moveTo>
                  <a:lnTo>
                    <a:pt x="82609" y="0"/>
                  </a:lnTo>
                  <a:lnTo>
                    <a:pt x="82609" y="113284"/>
                  </a:lnTo>
                  <a:lnTo>
                    <a:pt x="74703" y="113284"/>
                  </a:lnTo>
                  <a:lnTo>
                    <a:pt x="94016" y="121284"/>
                  </a:lnTo>
                  <a:cubicBezTo>
                    <a:pt x="103982" y="131250"/>
                    <a:pt x="110146" y="145018"/>
                    <a:pt x="110146" y="160226"/>
                  </a:cubicBezTo>
                  <a:cubicBezTo>
                    <a:pt x="110146" y="190642"/>
                    <a:pt x="85489" y="215299"/>
                    <a:pt x="55073" y="215299"/>
                  </a:cubicBezTo>
                  <a:cubicBezTo>
                    <a:pt x="24657" y="215299"/>
                    <a:pt x="0" y="190642"/>
                    <a:pt x="0" y="160226"/>
                  </a:cubicBezTo>
                  <a:cubicBezTo>
                    <a:pt x="0" y="145018"/>
                    <a:pt x="6164" y="131250"/>
                    <a:pt x="16130" y="121284"/>
                  </a:cubicBezTo>
                  <a:lnTo>
                    <a:pt x="35443" y="113284"/>
                  </a:lnTo>
                  <a:lnTo>
                    <a:pt x="27536" y="113284"/>
                  </a:lnTo>
                  <a:close/>
                </a:path>
              </a:pathLst>
            </a:cu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15" name="3/5 [3]" hidden="1">
              <a:extLst>
                <a:ext uri="{FF2B5EF4-FFF2-40B4-BE49-F238E27FC236}">
                  <a16:creationId xmlns:a16="http://schemas.microsoft.com/office/drawing/2014/main" id="{C15D42F0-13C0-40CE-AACC-71C6997B67C2}"/>
                </a:ext>
              </a:extLst>
            </p:cNvPr>
            <p:cNvSpPr>
              <a:spLocks noChangeAspect="1" noChangeArrowheads="1"/>
            </p:cNvSpPr>
            <p:nvPr>
              <p:custDataLst>
                <p:tags r:id="rId58"/>
              </p:custDataLst>
            </p:nvPr>
          </p:nvSpPr>
          <p:spPr bwMode="auto">
            <a:xfrm>
              <a:off x="4362239" y="1358630"/>
              <a:ext cx="110146" cy="270163"/>
            </a:xfrm>
            <a:custGeom>
              <a:avLst/>
              <a:gdLst>
                <a:gd name="connsiteX0" fmla="*/ 27536 w 110146"/>
                <a:gd name="connsiteY0" fmla="*/ 0 h 270163"/>
                <a:gd name="connsiteX1" fmla="*/ 82609 w 110146"/>
                <a:gd name="connsiteY1" fmla="*/ 0 h 270163"/>
                <a:gd name="connsiteX2" fmla="*/ 82609 w 110146"/>
                <a:gd name="connsiteY2" fmla="*/ 168148 h 270163"/>
                <a:gd name="connsiteX3" fmla="*/ 74703 w 110146"/>
                <a:gd name="connsiteY3" fmla="*/ 168148 h 270163"/>
                <a:gd name="connsiteX4" fmla="*/ 94016 w 110146"/>
                <a:gd name="connsiteY4" fmla="*/ 176148 h 270163"/>
                <a:gd name="connsiteX5" fmla="*/ 110146 w 110146"/>
                <a:gd name="connsiteY5" fmla="*/ 215090 h 270163"/>
                <a:gd name="connsiteX6" fmla="*/ 55073 w 110146"/>
                <a:gd name="connsiteY6" fmla="*/ 270163 h 270163"/>
                <a:gd name="connsiteX7" fmla="*/ 0 w 110146"/>
                <a:gd name="connsiteY7" fmla="*/ 215090 h 270163"/>
                <a:gd name="connsiteX8" fmla="*/ 16131 w 110146"/>
                <a:gd name="connsiteY8" fmla="*/ 176148 h 270163"/>
                <a:gd name="connsiteX9" fmla="*/ 35443 w 110146"/>
                <a:gd name="connsiteY9" fmla="*/ 168148 h 270163"/>
                <a:gd name="connsiteX10" fmla="*/ 27536 w 110146"/>
                <a:gd name="connsiteY10" fmla="*/ 168148 h 270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270163">
                  <a:moveTo>
                    <a:pt x="27536" y="0"/>
                  </a:moveTo>
                  <a:lnTo>
                    <a:pt x="82609" y="0"/>
                  </a:lnTo>
                  <a:lnTo>
                    <a:pt x="82609" y="168148"/>
                  </a:lnTo>
                  <a:lnTo>
                    <a:pt x="74703" y="168148"/>
                  </a:lnTo>
                  <a:lnTo>
                    <a:pt x="94016" y="176148"/>
                  </a:lnTo>
                  <a:cubicBezTo>
                    <a:pt x="103982" y="186114"/>
                    <a:pt x="110146" y="199882"/>
                    <a:pt x="110146" y="215090"/>
                  </a:cubicBezTo>
                  <a:cubicBezTo>
                    <a:pt x="110146" y="245506"/>
                    <a:pt x="85489" y="270163"/>
                    <a:pt x="55073" y="270163"/>
                  </a:cubicBezTo>
                  <a:cubicBezTo>
                    <a:pt x="24657" y="270163"/>
                    <a:pt x="0" y="245506"/>
                    <a:pt x="0" y="215090"/>
                  </a:cubicBezTo>
                  <a:cubicBezTo>
                    <a:pt x="0" y="199882"/>
                    <a:pt x="6165" y="186114"/>
                    <a:pt x="16131" y="176148"/>
                  </a:cubicBezTo>
                  <a:lnTo>
                    <a:pt x="35443" y="168148"/>
                  </a:lnTo>
                  <a:lnTo>
                    <a:pt x="27536" y="168148"/>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sp>
          <p:nvSpPr>
            <p:cNvPr id="116" name="4/5 [4]" hidden="1">
              <a:extLst>
                <a:ext uri="{FF2B5EF4-FFF2-40B4-BE49-F238E27FC236}">
                  <a16:creationId xmlns:a16="http://schemas.microsoft.com/office/drawing/2014/main" id="{E326C1FE-189E-4AD2-9FA1-7D15349E0005}"/>
                </a:ext>
              </a:extLst>
            </p:cNvPr>
            <p:cNvSpPr>
              <a:spLocks noChangeAspect="1" noChangeArrowheads="1"/>
            </p:cNvSpPr>
            <p:nvPr>
              <p:custDataLst>
                <p:tags r:id="rId59"/>
              </p:custDataLst>
            </p:nvPr>
          </p:nvSpPr>
          <p:spPr bwMode="auto">
            <a:xfrm>
              <a:off x="4362239" y="1303766"/>
              <a:ext cx="110146" cy="325027"/>
            </a:xfrm>
            <a:custGeom>
              <a:avLst/>
              <a:gdLst>
                <a:gd name="connsiteX0" fmla="*/ 27536 w 110146"/>
                <a:gd name="connsiteY0" fmla="*/ 0 h 325027"/>
                <a:gd name="connsiteX1" fmla="*/ 82609 w 110146"/>
                <a:gd name="connsiteY1" fmla="*/ 0 h 325027"/>
                <a:gd name="connsiteX2" fmla="*/ 82609 w 110146"/>
                <a:gd name="connsiteY2" fmla="*/ 223012 h 325027"/>
                <a:gd name="connsiteX3" fmla="*/ 74703 w 110146"/>
                <a:gd name="connsiteY3" fmla="*/ 223012 h 325027"/>
                <a:gd name="connsiteX4" fmla="*/ 94016 w 110146"/>
                <a:gd name="connsiteY4" fmla="*/ 231012 h 325027"/>
                <a:gd name="connsiteX5" fmla="*/ 110146 w 110146"/>
                <a:gd name="connsiteY5" fmla="*/ 269954 h 325027"/>
                <a:gd name="connsiteX6" fmla="*/ 55073 w 110146"/>
                <a:gd name="connsiteY6" fmla="*/ 325027 h 325027"/>
                <a:gd name="connsiteX7" fmla="*/ 0 w 110146"/>
                <a:gd name="connsiteY7" fmla="*/ 269954 h 325027"/>
                <a:gd name="connsiteX8" fmla="*/ 16131 w 110146"/>
                <a:gd name="connsiteY8" fmla="*/ 231012 h 325027"/>
                <a:gd name="connsiteX9" fmla="*/ 35443 w 110146"/>
                <a:gd name="connsiteY9" fmla="*/ 223012 h 325027"/>
                <a:gd name="connsiteX10" fmla="*/ 27536 w 110146"/>
                <a:gd name="connsiteY10" fmla="*/ 223012 h 32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25027">
                  <a:moveTo>
                    <a:pt x="27536" y="0"/>
                  </a:moveTo>
                  <a:lnTo>
                    <a:pt x="82609" y="0"/>
                  </a:lnTo>
                  <a:lnTo>
                    <a:pt x="82609" y="223012"/>
                  </a:lnTo>
                  <a:lnTo>
                    <a:pt x="74703" y="223012"/>
                  </a:lnTo>
                  <a:lnTo>
                    <a:pt x="94016" y="231012"/>
                  </a:lnTo>
                  <a:cubicBezTo>
                    <a:pt x="103982" y="240978"/>
                    <a:pt x="110146" y="254746"/>
                    <a:pt x="110146" y="269954"/>
                  </a:cubicBezTo>
                  <a:cubicBezTo>
                    <a:pt x="110146" y="300370"/>
                    <a:pt x="85489" y="325027"/>
                    <a:pt x="55073" y="325027"/>
                  </a:cubicBezTo>
                  <a:cubicBezTo>
                    <a:pt x="24657" y="325027"/>
                    <a:pt x="0" y="300370"/>
                    <a:pt x="0" y="269954"/>
                  </a:cubicBezTo>
                  <a:cubicBezTo>
                    <a:pt x="0" y="254746"/>
                    <a:pt x="6165" y="240978"/>
                    <a:pt x="16131" y="231012"/>
                  </a:cubicBezTo>
                  <a:lnTo>
                    <a:pt x="35443" y="223012"/>
                  </a:lnTo>
                  <a:lnTo>
                    <a:pt x="27536" y="223012"/>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sp>
          <p:nvSpPr>
            <p:cNvPr id="117" name="5/5 [5]" hidden="1">
              <a:extLst>
                <a:ext uri="{FF2B5EF4-FFF2-40B4-BE49-F238E27FC236}">
                  <a16:creationId xmlns:a16="http://schemas.microsoft.com/office/drawing/2014/main" id="{2FEE160D-8A32-4266-94EF-F4B03B0BFE40}"/>
                </a:ext>
              </a:extLst>
            </p:cNvPr>
            <p:cNvSpPr>
              <a:spLocks noChangeAspect="1" noChangeArrowheads="1"/>
            </p:cNvSpPr>
            <p:nvPr>
              <p:custDataLst>
                <p:tags r:id="rId60"/>
              </p:custDataLst>
            </p:nvPr>
          </p:nvSpPr>
          <p:spPr bwMode="auto">
            <a:xfrm>
              <a:off x="4362239" y="1252458"/>
              <a:ext cx="110146" cy="376335"/>
            </a:xfrm>
            <a:custGeom>
              <a:avLst/>
              <a:gdLst>
                <a:gd name="connsiteX0" fmla="*/ 27536 w 110146"/>
                <a:gd name="connsiteY0" fmla="*/ 0 h 376335"/>
                <a:gd name="connsiteX1" fmla="*/ 82609 w 110146"/>
                <a:gd name="connsiteY1" fmla="*/ 0 h 376335"/>
                <a:gd name="connsiteX2" fmla="*/ 82609 w 110146"/>
                <a:gd name="connsiteY2" fmla="*/ 274320 h 376335"/>
                <a:gd name="connsiteX3" fmla="*/ 74703 w 110146"/>
                <a:gd name="connsiteY3" fmla="*/ 274320 h 376335"/>
                <a:gd name="connsiteX4" fmla="*/ 94016 w 110146"/>
                <a:gd name="connsiteY4" fmla="*/ 282320 h 376335"/>
                <a:gd name="connsiteX5" fmla="*/ 110146 w 110146"/>
                <a:gd name="connsiteY5" fmla="*/ 321262 h 376335"/>
                <a:gd name="connsiteX6" fmla="*/ 55073 w 110146"/>
                <a:gd name="connsiteY6" fmla="*/ 376335 h 376335"/>
                <a:gd name="connsiteX7" fmla="*/ 0 w 110146"/>
                <a:gd name="connsiteY7" fmla="*/ 321262 h 376335"/>
                <a:gd name="connsiteX8" fmla="*/ 16131 w 110146"/>
                <a:gd name="connsiteY8" fmla="*/ 282320 h 376335"/>
                <a:gd name="connsiteX9" fmla="*/ 35443 w 110146"/>
                <a:gd name="connsiteY9" fmla="*/ 274320 h 376335"/>
                <a:gd name="connsiteX10" fmla="*/ 27536 w 110146"/>
                <a:gd name="connsiteY10" fmla="*/ 274320 h 3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146" h="376335">
                  <a:moveTo>
                    <a:pt x="27536" y="0"/>
                  </a:moveTo>
                  <a:lnTo>
                    <a:pt x="82609" y="0"/>
                  </a:lnTo>
                  <a:lnTo>
                    <a:pt x="82609" y="274320"/>
                  </a:lnTo>
                  <a:lnTo>
                    <a:pt x="74703" y="274320"/>
                  </a:lnTo>
                  <a:lnTo>
                    <a:pt x="94016" y="282320"/>
                  </a:lnTo>
                  <a:cubicBezTo>
                    <a:pt x="103982" y="292286"/>
                    <a:pt x="110146" y="306054"/>
                    <a:pt x="110146" y="321262"/>
                  </a:cubicBezTo>
                  <a:cubicBezTo>
                    <a:pt x="110146" y="351678"/>
                    <a:pt x="85489" y="376335"/>
                    <a:pt x="55073" y="376335"/>
                  </a:cubicBezTo>
                  <a:cubicBezTo>
                    <a:pt x="24657" y="376335"/>
                    <a:pt x="0" y="351678"/>
                    <a:pt x="0" y="321262"/>
                  </a:cubicBezTo>
                  <a:cubicBezTo>
                    <a:pt x="0" y="306054"/>
                    <a:pt x="6165" y="292286"/>
                    <a:pt x="16131" y="282320"/>
                  </a:cubicBezTo>
                  <a:lnTo>
                    <a:pt x="35443" y="274320"/>
                  </a:lnTo>
                  <a:lnTo>
                    <a:pt x="27536" y="274320"/>
                  </a:lnTo>
                  <a:close/>
                </a:path>
              </a:pathLst>
            </a:custGeom>
            <a:solidFill>
              <a:srgbClr val="D65532"/>
            </a:solidFill>
            <a:ln w="19050">
              <a:noFill/>
              <a:round/>
              <a:headEnd/>
              <a:tailEnd/>
            </a:ln>
            <a:effectLst/>
          </p:spPr>
          <p:txBody>
            <a:bodyPr wrap="square" lIns="0" tIns="0" rIns="0" bIns="0" anchor="ctr">
              <a:noAutofit/>
            </a:bodyPr>
            <a:lstStyle/>
            <a:p>
              <a:pPr algn="ctr"/>
              <a:endParaRPr lang="en-US" sz="3200">
                <a:solidFill>
                  <a:prstClr val="black"/>
                </a:solidFill>
              </a:endParaRPr>
            </a:p>
          </p:txBody>
        </p:sp>
      </p:grpSp>
      <p:grpSp>
        <p:nvGrpSpPr>
          <p:cNvPr id="118" name="Flags 3" hidden="1">
            <a:extLst>
              <a:ext uri="{FF2B5EF4-FFF2-40B4-BE49-F238E27FC236}">
                <a16:creationId xmlns:a16="http://schemas.microsoft.com/office/drawing/2014/main" id="{9105389B-E31F-435F-9B05-18D6226BC0CA}"/>
              </a:ext>
            </a:extLst>
          </p:cNvPr>
          <p:cNvGrpSpPr>
            <a:grpSpLocks noChangeAspect="1"/>
          </p:cNvGrpSpPr>
          <p:nvPr userDrawn="1">
            <p:custDataLst>
              <p:tags r:id="rId35"/>
            </p:custDataLst>
          </p:nvPr>
        </p:nvGrpSpPr>
        <p:grpSpPr>
          <a:xfrm>
            <a:off x="12361335" y="0"/>
            <a:ext cx="294204" cy="390144"/>
            <a:chOff x="2297026" y="3427090"/>
            <a:chExt cx="293775" cy="382910"/>
          </a:xfrm>
        </p:grpSpPr>
        <p:sp>
          <p:nvSpPr>
            <p:cNvPr id="119" name="Pole [-1+]" hidden="1">
              <a:extLst>
                <a:ext uri="{FF2B5EF4-FFF2-40B4-BE49-F238E27FC236}">
                  <a16:creationId xmlns:a16="http://schemas.microsoft.com/office/drawing/2014/main" id="{B051EABC-5E15-4A5B-A2BA-5793435E4F3C}"/>
                </a:ext>
              </a:extLst>
            </p:cNvPr>
            <p:cNvSpPr>
              <a:spLocks noChangeAspect="1"/>
            </p:cNvSpPr>
            <p:nvPr>
              <p:custDataLst>
                <p:tags r:id="rId50"/>
              </p:custDataLst>
            </p:nvPr>
          </p:nvSpPr>
          <p:spPr>
            <a:xfrm>
              <a:off x="2297026" y="3427090"/>
              <a:ext cx="60870" cy="382910"/>
            </a:xfrm>
            <a:prstGeom prst="rect">
              <a:avLst/>
            </a:prstGeom>
            <a:solidFill>
              <a:srgbClr val="72727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20" name="Green [1]" hidden="1">
              <a:extLst>
                <a:ext uri="{FF2B5EF4-FFF2-40B4-BE49-F238E27FC236}">
                  <a16:creationId xmlns:a16="http://schemas.microsoft.com/office/drawing/2014/main" id="{1C21A24F-5CA7-4F7D-B646-AD897B96C5B0}"/>
                </a:ext>
              </a:extLst>
            </p:cNvPr>
            <p:cNvSpPr>
              <a:spLocks noChangeAspect="1"/>
            </p:cNvSpPr>
            <p:nvPr>
              <p:custDataLst>
                <p:tags r:id="rId51"/>
              </p:custDataLst>
            </p:nvPr>
          </p:nvSpPr>
          <p:spPr>
            <a:xfrm rot="5400000">
              <a:off x="2373003" y="3432787"/>
              <a:ext cx="223488" cy="212101"/>
            </a:xfrm>
            <a:prstGeom prst="triangle">
              <a:avLst/>
            </a:prstGeom>
            <a:solidFill>
              <a:srgbClr val="68A49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21" name="Yellow [2]" hidden="1">
              <a:extLst>
                <a:ext uri="{FF2B5EF4-FFF2-40B4-BE49-F238E27FC236}">
                  <a16:creationId xmlns:a16="http://schemas.microsoft.com/office/drawing/2014/main" id="{B24BE61D-1BD0-4B55-85B8-CCF6EB75979B}"/>
                </a:ext>
              </a:extLst>
            </p:cNvPr>
            <p:cNvSpPr>
              <a:spLocks noChangeAspect="1"/>
            </p:cNvSpPr>
            <p:nvPr>
              <p:custDataLst>
                <p:tags r:id="rId52"/>
              </p:custDataLst>
            </p:nvPr>
          </p:nvSpPr>
          <p:spPr>
            <a:xfrm rot="5400000">
              <a:off x="2373007" y="3432787"/>
              <a:ext cx="223488" cy="212101"/>
            </a:xfrm>
            <a:prstGeom prst="triangle">
              <a:avLst/>
            </a:prstGeom>
            <a:solidFill>
              <a:srgbClr val="EAC28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sp>
          <p:nvSpPr>
            <p:cNvPr id="122" name="Red [3]" hidden="1">
              <a:extLst>
                <a:ext uri="{FF2B5EF4-FFF2-40B4-BE49-F238E27FC236}">
                  <a16:creationId xmlns:a16="http://schemas.microsoft.com/office/drawing/2014/main" id="{C385E33A-3855-4B7F-B331-228D158FCB68}"/>
                </a:ext>
              </a:extLst>
            </p:cNvPr>
            <p:cNvSpPr>
              <a:spLocks noChangeAspect="1"/>
            </p:cNvSpPr>
            <p:nvPr>
              <p:custDataLst>
                <p:tags r:id="rId53"/>
              </p:custDataLst>
            </p:nvPr>
          </p:nvSpPr>
          <p:spPr>
            <a:xfrm rot="5400000">
              <a:off x="2373007" y="3432784"/>
              <a:ext cx="223487" cy="212101"/>
            </a:xfrm>
            <a:prstGeom prst="triangle">
              <a:avLst/>
            </a:prstGeom>
            <a:solidFill>
              <a:srgbClr val="D6553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white"/>
                </a:solidFill>
              </a:endParaRPr>
            </a:p>
          </p:txBody>
        </p:sp>
      </p:grpSp>
      <p:grpSp>
        <p:nvGrpSpPr>
          <p:cNvPr id="123" name="Harvey 4" hidden="1">
            <a:extLst>
              <a:ext uri="{FF2B5EF4-FFF2-40B4-BE49-F238E27FC236}">
                <a16:creationId xmlns:a16="http://schemas.microsoft.com/office/drawing/2014/main" id="{BE669E4B-5681-40B4-9CA1-D5D866F1C48C}"/>
              </a:ext>
            </a:extLst>
          </p:cNvPr>
          <p:cNvGrpSpPr>
            <a:grpSpLocks/>
          </p:cNvGrpSpPr>
          <p:nvPr userDrawn="1">
            <p:custDataLst>
              <p:tags r:id="rId36"/>
            </p:custDataLst>
          </p:nvPr>
        </p:nvGrpSpPr>
        <p:grpSpPr>
          <a:xfrm>
            <a:off x="12361333" y="0"/>
            <a:ext cx="390144" cy="390144"/>
            <a:chOff x="0" y="0"/>
            <a:chExt cx="914400" cy="914400"/>
          </a:xfrm>
          <a:solidFill>
            <a:schemeClr val="tx1"/>
          </a:solidFill>
        </p:grpSpPr>
        <p:sp>
          <p:nvSpPr>
            <p:cNvPr id="124" name="Harvey 0/4 [0]" hidden="1">
              <a:extLst>
                <a:ext uri="{FF2B5EF4-FFF2-40B4-BE49-F238E27FC236}">
                  <a16:creationId xmlns:a16="http://schemas.microsoft.com/office/drawing/2014/main" id="{FCD56E3A-C37A-4ABB-B44C-7B8E8589DD5B}"/>
                </a:ext>
              </a:extLst>
            </p:cNvPr>
            <p:cNvSpPr>
              <a:spLocks noChangeAspect="1"/>
            </p:cNvSpPr>
            <p:nvPr>
              <p:custDataLst>
                <p:tags r:id="rId45"/>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125" name="Harvey 1/4 [1]" hidden="1">
              <a:extLst>
                <a:ext uri="{FF2B5EF4-FFF2-40B4-BE49-F238E27FC236}">
                  <a16:creationId xmlns:a16="http://schemas.microsoft.com/office/drawing/2014/main" id="{1DBD96D7-612A-414D-9D38-9A1614FB9E84}"/>
                </a:ext>
              </a:extLst>
            </p:cNvPr>
            <p:cNvSpPr>
              <a:spLocks noChangeAspect="1"/>
            </p:cNvSpPr>
            <p:nvPr>
              <p:custDataLst>
                <p:tags r:id="rId46"/>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126" name="Harvey 2/4 [2]" hidden="1">
              <a:extLst>
                <a:ext uri="{FF2B5EF4-FFF2-40B4-BE49-F238E27FC236}">
                  <a16:creationId xmlns:a16="http://schemas.microsoft.com/office/drawing/2014/main" id="{5DFFC50D-E149-4888-A302-A9FEC8AF52BE}"/>
                </a:ext>
              </a:extLst>
            </p:cNvPr>
            <p:cNvSpPr>
              <a:spLocks noChangeAspect="1"/>
            </p:cNvSpPr>
            <p:nvPr>
              <p:custDataLst>
                <p:tags r:id="rId47"/>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127" name="Harvey 3/4 [3]" hidden="1">
              <a:extLst>
                <a:ext uri="{FF2B5EF4-FFF2-40B4-BE49-F238E27FC236}">
                  <a16:creationId xmlns:a16="http://schemas.microsoft.com/office/drawing/2014/main" id="{23CEE5F1-A6F4-4166-9A46-338CE669A3BA}"/>
                </a:ext>
              </a:extLst>
            </p:cNvPr>
            <p:cNvSpPr>
              <a:spLocks noChangeAspect="1"/>
            </p:cNvSpPr>
            <p:nvPr>
              <p:custDataLst>
                <p:tags r:id="rId48"/>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sp>
          <p:nvSpPr>
            <p:cNvPr id="128" name="Harvey 4/4 [4]" hidden="1">
              <a:extLst>
                <a:ext uri="{FF2B5EF4-FFF2-40B4-BE49-F238E27FC236}">
                  <a16:creationId xmlns:a16="http://schemas.microsoft.com/office/drawing/2014/main" id="{BF3FF6B7-434D-4E5E-A39D-7BBD7AC9E3B4}"/>
                </a:ext>
              </a:extLst>
            </p:cNvPr>
            <p:cNvSpPr>
              <a:spLocks noChangeAspect="1"/>
            </p:cNvSpPr>
            <p:nvPr>
              <p:custDataLst>
                <p:tags r:id="rId49"/>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prstClr val="black"/>
                </a:solidFill>
              </a:endParaRPr>
            </a:p>
          </p:txBody>
        </p:sp>
      </p:grpSp>
      <p:grpSp>
        <p:nvGrpSpPr>
          <p:cNvPr id="129" name="Gauge 3" hidden="1">
            <a:extLst>
              <a:ext uri="{FF2B5EF4-FFF2-40B4-BE49-F238E27FC236}">
                <a16:creationId xmlns:a16="http://schemas.microsoft.com/office/drawing/2014/main" id="{A5D2C670-70B9-466A-A3A6-FDFD6CFC598C}"/>
              </a:ext>
            </a:extLst>
          </p:cNvPr>
          <p:cNvGrpSpPr>
            <a:grpSpLocks noChangeAspect="1"/>
          </p:cNvGrpSpPr>
          <p:nvPr userDrawn="1">
            <p:custDataLst>
              <p:tags r:id="rId37"/>
            </p:custDataLst>
          </p:nvPr>
        </p:nvGrpSpPr>
        <p:grpSpPr>
          <a:xfrm>
            <a:off x="12361333" y="2"/>
            <a:ext cx="775952" cy="375124"/>
            <a:chOff x="1939925" y="2867025"/>
            <a:chExt cx="1773238" cy="857250"/>
          </a:xfrm>
        </p:grpSpPr>
        <p:sp>
          <p:nvSpPr>
            <p:cNvPr id="130" name="Background [-1]" hidden="1">
              <a:extLst>
                <a:ext uri="{FF2B5EF4-FFF2-40B4-BE49-F238E27FC236}">
                  <a16:creationId xmlns:a16="http://schemas.microsoft.com/office/drawing/2014/main" id="{4DC8F77B-9DC9-42E7-8672-2705E61D353E}"/>
                </a:ext>
              </a:extLst>
            </p:cNvPr>
            <p:cNvSpPr>
              <a:spLocks/>
            </p:cNvSpPr>
            <p:nvPr>
              <p:custDataLst>
                <p:tags r:id="rId38"/>
              </p:custDataLst>
            </p:nvPr>
          </p:nvSpPr>
          <p:spPr bwMode="auto">
            <a:xfrm>
              <a:off x="1939925" y="2867025"/>
              <a:ext cx="1773238" cy="857250"/>
            </a:xfrm>
            <a:custGeom>
              <a:avLst/>
              <a:gdLst>
                <a:gd name="T0" fmla="*/ 2231 w 4464"/>
                <a:gd name="T1" fmla="*/ 0 h 2158"/>
                <a:gd name="T2" fmla="*/ 2139 w 4464"/>
                <a:gd name="T3" fmla="*/ 2 h 2158"/>
                <a:gd name="T4" fmla="*/ 1954 w 4464"/>
                <a:gd name="T5" fmla="*/ 16 h 2158"/>
                <a:gd name="T6" fmla="*/ 1773 w 4464"/>
                <a:gd name="T7" fmla="*/ 45 h 2158"/>
                <a:gd name="T8" fmla="*/ 1595 w 4464"/>
                <a:gd name="T9" fmla="*/ 87 h 2158"/>
                <a:gd name="T10" fmla="*/ 1424 w 4464"/>
                <a:gd name="T11" fmla="*/ 142 h 2158"/>
                <a:gd name="T12" fmla="*/ 1258 w 4464"/>
                <a:gd name="T13" fmla="*/ 209 h 2158"/>
                <a:gd name="T14" fmla="*/ 1096 w 4464"/>
                <a:gd name="T15" fmla="*/ 289 h 2158"/>
                <a:gd name="T16" fmla="*/ 942 w 4464"/>
                <a:gd name="T17" fmla="*/ 380 h 2158"/>
                <a:gd name="T18" fmla="*/ 797 w 4464"/>
                <a:gd name="T19" fmla="*/ 482 h 2158"/>
                <a:gd name="T20" fmla="*/ 658 w 4464"/>
                <a:gd name="T21" fmla="*/ 595 h 2158"/>
                <a:gd name="T22" fmla="*/ 528 w 4464"/>
                <a:gd name="T23" fmla="*/ 720 h 2158"/>
                <a:gd name="T24" fmla="*/ 408 w 4464"/>
                <a:gd name="T25" fmla="*/ 853 h 2158"/>
                <a:gd name="T26" fmla="*/ 298 w 4464"/>
                <a:gd name="T27" fmla="*/ 996 h 2158"/>
                <a:gd name="T28" fmla="*/ 198 w 4464"/>
                <a:gd name="T29" fmla="*/ 1147 h 2158"/>
                <a:gd name="T30" fmla="*/ 109 w 4464"/>
                <a:gd name="T31" fmla="*/ 1307 h 2158"/>
                <a:gd name="T32" fmla="*/ 32 w 4464"/>
                <a:gd name="T33" fmla="*/ 1476 h 2158"/>
                <a:gd name="T34" fmla="*/ 0 w 4464"/>
                <a:gd name="T35" fmla="*/ 1563 h 2158"/>
                <a:gd name="T36" fmla="*/ 1615 w 4464"/>
                <a:gd name="T37" fmla="*/ 2151 h 2158"/>
                <a:gd name="T38" fmla="*/ 1636 w 4464"/>
                <a:gd name="T39" fmla="*/ 2108 h 2158"/>
                <a:gd name="T40" fmla="*/ 1688 w 4464"/>
                <a:gd name="T41" fmla="*/ 2027 h 2158"/>
                <a:gd name="T42" fmla="*/ 1751 w 4464"/>
                <a:gd name="T43" fmla="*/ 1955 h 2158"/>
                <a:gd name="T44" fmla="*/ 1821 w 4464"/>
                <a:gd name="T45" fmla="*/ 1892 h 2158"/>
                <a:gd name="T46" fmla="*/ 1901 w 4464"/>
                <a:gd name="T47" fmla="*/ 1842 h 2158"/>
                <a:gd name="T48" fmla="*/ 1986 w 4464"/>
                <a:gd name="T49" fmla="*/ 1802 h 2158"/>
                <a:gd name="T50" fmla="*/ 2077 w 4464"/>
                <a:gd name="T51" fmla="*/ 1775 h 2158"/>
                <a:gd name="T52" fmla="*/ 2172 w 4464"/>
                <a:gd name="T53" fmla="*/ 1761 h 2158"/>
                <a:gd name="T54" fmla="*/ 2221 w 4464"/>
                <a:gd name="T55" fmla="*/ 1759 h 2158"/>
                <a:gd name="T56" fmla="*/ 2271 w 4464"/>
                <a:gd name="T57" fmla="*/ 1761 h 2158"/>
                <a:gd name="T58" fmla="*/ 2367 w 4464"/>
                <a:gd name="T59" fmla="*/ 1775 h 2158"/>
                <a:gd name="T60" fmla="*/ 2458 w 4464"/>
                <a:gd name="T61" fmla="*/ 1804 h 2158"/>
                <a:gd name="T62" fmla="*/ 2544 w 4464"/>
                <a:gd name="T63" fmla="*/ 1843 h 2158"/>
                <a:gd name="T64" fmla="*/ 2623 w 4464"/>
                <a:gd name="T65" fmla="*/ 1895 h 2158"/>
                <a:gd name="T66" fmla="*/ 2695 w 4464"/>
                <a:gd name="T67" fmla="*/ 1959 h 2158"/>
                <a:gd name="T68" fmla="*/ 2757 w 4464"/>
                <a:gd name="T69" fmla="*/ 2031 h 2158"/>
                <a:gd name="T70" fmla="*/ 2808 w 4464"/>
                <a:gd name="T71" fmla="*/ 2114 h 2158"/>
                <a:gd name="T72" fmla="*/ 2829 w 4464"/>
                <a:gd name="T73" fmla="*/ 2158 h 2158"/>
                <a:gd name="T74" fmla="*/ 4464 w 4464"/>
                <a:gd name="T75" fmla="*/ 1563 h 2158"/>
                <a:gd name="T76" fmla="*/ 4431 w 4464"/>
                <a:gd name="T77" fmla="*/ 1476 h 2158"/>
                <a:gd name="T78" fmla="*/ 4354 w 4464"/>
                <a:gd name="T79" fmla="*/ 1307 h 2158"/>
                <a:gd name="T80" fmla="*/ 4266 w 4464"/>
                <a:gd name="T81" fmla="*/ 1147 h 2158"/>
                <a:gd name="T82" fmla="*/ 4166 w 4464"/>
                <a:gd name="T83" fmla="*/ 996 h 2158"/>
                <a:gd name="T84" fmla="*/ 4055 w 4464"/>
                <a:gd name="T85" fmla="*/ 853 h 2158"/>
                <a:gd name="T86" fmla="*/ 3936 w 4464"/>
                <a:gd name="T87" fmla="*/ 720 h 2158"/>
                <a:gd name="T88" fmla="*/ 3805 w 4464"/>
                <a:gd name="T89" fmla="*/ 595 h 2158"/>
                <a:gd name="T90" fmla="*/ 3667 w 4464"/>
                <a:gd name="T91" fmla="*/ 482 h 2158"/>
                <a:gd name="T92" fmla="*/ 3520 w 4464"/>
                <a:gd name="T93" fmla="*/ 380 h 2158"/>
                <a:gd name="T94" fmla="*/ 3366 w 4464"/>
                <a:gd name="T95" fmla="*/ 289 h 2158"/>
                <a:gd name="T96" fmla="*/ 3206 w 4464"/>
                <a:gd name="T97" fmla="*/ 209 h 2158"/>
                <a:gd name="T98" fmla="*/ 3040 w 4464"/>
                <a:gd name="T99" fmla="*/ 142 h 2158"/>
                <a:gd name="T100" fmla="*/ 2867 w 4464"/>
                <a:gd name="T101" fmla="*/ 87 h 2158"/>
                <a:gd name="T102" fmla="*/ 2691 w 4464"/>
                <a:gd name="T103" fmla="*/ 45 h 2158"/>
                <a:gd name="T104" fmla="*/ 2510 w 4464"/>
                <a:gd name="T105" fmla="*/ 16 h 2158"/>
                <a:gd name="T106" fmla="*/ 2325 w 4464"/>
                <a:gd name="T107" fmla="*/ 2 h 2158"/>
                <a:gd name="T108" fmla="*/ 2231 w 4464"/>
                <a:gd name="T109" fmla="*/ 0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64" h="2158">
                  <a:moveTo>
                    <a:pt x="2231" y="0"/>
                  </a:moveTo>
                  <a:lnTo>
                    <a:pt x="2139" y="2"/>
                  </a:lnTo>
                  <a:lnTo>
                    <a:pt x="1954" y="16"/>
                  </a:lnTo>
                  <a:lnTo>
                    <a:pt x="1773" y="45"/>
                  </a:lnTo>
                  <a:lnTo>
                    <a:pt x="1595" y="87"/>
                  </a:lnTo>
                  <a:lnTo>
                    <a:pt x="1424" y="142"/>
                  </a:lnTo>
                  <a:lnTo>
                    <a:pt x="1258" y="209"/>
                  </a:lnTo>
                  <a:lnTo>
                    <a:pt x="1096" y="289"/>
                  </a:lnTo>
                  <a:lnTo>
                    <a:pt x="942" y="380"/>
                  </a:lnTo>
                  <a:lnTo>
                    <a:pt x="797" y="482"/>
                  </a:lnTo>
                  <a:lnTo>
                    <a:pt x="658" y="595"/>
                  </a:lnTo>
                  <a:lnTo>
                    <a:pt x="528" y="720"/>
                  </a:lnTo>
                  <a:lnTo>
                    <a:pt x="408" y="853"/>
                  </a:lnTo>
                  <a:lnTo>
                    <a:pt x="298" y="996"/>
                  </a:lnTo>
                  <a:lnTo>
                    <a:pt x="198" y="1147"/>
                  </a:lnTo>
                  <a:lnTo>
                    <a:pt x="109" y="1307"/>
                  </a:lnTo>
                  <a:lnTo>
                    <a:pt x="32" y="1476"/>
                  </a:lnTo>
                  <a:lnTo>
                    <a:pt x="0" y="1563"/>
                  </a:lnTo>
                  <a:lnTo>
                    <a:pt x="1615" y="2151"/>
                  </a:lnTo>
                  <a:lnTo>
                    <a:pt x="1636" y="2108"/>
                  </a:lnTo>
                  <a:lnTo>
                    <a:pt x="1688" y="2027"/>
                  </a:lnTo>
                  <a:lnTo>
                    <a:pt x="1751" y="1955"/>
                  </a:lnTo>
                  <a:lnTo>
                    <a:pt x="1821" y="1892"/>
                  </a:lnTo>
                  <a:lnTo>
                    <a:pt x="1901" y="1842"/>
                  </a:lnTo>
                  <a:lnTo>
                    <a:pt x="1986" y="1802"/>
                  </a:lnTo>
                  <a:lnTo>
                    <a:pt x="2077" y="1775"/>
                  </a:lnTo>
                  <a:lnTo>
                    <a:pt x="2172" y="1761"/>
                  </a:lnTo>
                  <a:lnTo>
                    <a:pt x="2221" y="1759"/>
                  </a:lnTo>
                  <a:lnTo>
                    <a:pt x="2271" y="1761"/>
                  </a:lnTo>
                  <a:lnTo>
                    <a:pt x="2367" y="1775"/>
                  </a:lnTo>
                  <a:lnTo>
                    <a:pt x="2458" y="1804"/>
                  </a:lnTo>
                  <a:lnTo>
                    <a:pt x="2544" y="1843"/>
                  </a:lnTo>
                  <a:lnTo>
                    <a:pt x="2623" y="1895"/>
                  </a:lnTo>
                  <a:lnTo>
                    <a:pt x="2695" y="1959"/>
                  </a:lnTo>
                  <a:lnTo>
                    <a:pt x="2757" y="2031"/>
                  </a:lnTo>
                  <a:lnTo>
                    <a:pt x="2808" y="2114"/>
                  </a:lnTo>
                  <a:lnTo>
                    <a:pt x="2829" y="2158"/>
                  </a:lnTo>
                  <a:lnTo>
                    <a:pt x="4464" y="1563"/>
                  </a:lnTo>
                  <a:lnTo>
                    <a:pt x="4431" y="1476"/>
                  </a:lnTo>
                  <a:lnTo>
                    <a:pt x="4354" y="1307"/>
                  </a:lnTo>
                  <a:lnTo>
                    <a:pt x="4266" y="1147"/>
                  </a:lnTo>
                  <a:lnTo>
                    <a:pt x="4166" y="996"/>
                  </a:lnTo>
                  <a:lnTo>
                    <a:pt x="4055" y="853"/>
                  </a:lnTo>
                  <a:lnTo>
                    <a:pt x="3936" y="720"/>
                  </a:lnTo>
                  <a:lnTo>
                    <a:pt x="3805" y="595"/>
                  </a:lnTo>
                  <a:lnTo>
                    <a:pt x="3667" y="482"/>
                  </a:lnTo>
                  <a:lnTo>
                    <a:pt x="3520" y="380"/>
                  </a:lnTo>
                  <a:lnTo>
                    <a:pt x="3366" y="289"/>
                  </a:lnTo>
                  <a:lnTo>
                    <a:pt x="3206" y="209"/>
                  </a:lnTo>
                  <a:lnTo>
                    <a:pt x="3040" y="142"/>
                  </a:lnTo>
                  <a:lnTo>
                    <a:pt x="2867" y="87"/>
                  </a:lnTo>
                  <a:lnTo>
                    <a:pt x="2691" y="45"/>
                  </a:lnTo>
                  <a:lnTo>
                    <a:pt x="2510" y="16"/>
                  </a:lnTo>
                  <a:lnTo>
                    <a:pt x="2325" y="2"/>
                  </a:lnTo>
                  <a:lnTo>
                    <a:pt x="2231" y="0"/>
                  </a:lnTo>
                  <a:close/>
                </a:path>
              </a:pathLst>
            </a:custGeom>
            <a:solidFill>
              <a:srgbClr val="D9D9D9"/>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1" name="Background Green [0]" hidden="1">
              <a:extLst>
                <a:ext uri="{FF2B5EF4-FFF2-40B4-BE49-F238E27FC236}">
                  <a16:creationId xmlns:a16="http://schemas.microsoft.com/office/drawing/2014/main" id="{D8737E1D-2F2F-4A07-B36F-9F11EC1F2EE4}"/>
                </a:ext>
              </a:extLst>
            </p:cNvPr>
            <p:cNvSpPr>
              <a:spLocks/>
            </p:cNvSpPr>
            <p:nvPr>
              <p:custDataLst>
                <p:tags r:id="rId39"/>
              </p:custDataLst>
            </p:nvPr>
          </p:nvSpPr>
          <p:spPr bwMode="auto">
            <a:xfrm>
              <a:off x="1939925" y="2949574"/>
              <a:ext cx="785812" cy="771526"/>
            </a:xfrm>
            <a:custGeom>
              <a:avLst/>
              <a:gdLst>
                <a:gd name="T0" fmla="*/ 1265 w 1977"/>
                <a:gd name="T1" fmla="*/ 0 h 1945"/>
                <a:gd name="T2" fmla="*/ 1156 w 1977"/>
                <a:gd name="T3" fmla="*/ 52 h 1945"/>
                <a:gd name="T4" fmla="*/ 949 w 1977"/>
                <a:gd name="T5" fmla="*/ 170 h 1945"/>
                <a:gd name="T6" fmla="*/ 755 w 1977"/>
                <a:gd name="T7" fmla="*/ 308 h 1945"/>
                <a:gd name="T8" fmla="*/ 576 w 1977"/>
                <a:gd name="T9" fmla="*/ 464 h 1945"/>
                <a:gd name="T10" fmla="*/ 415 w 1977"/>
                <a:gd name="T11" fmla="*/ 638 h 1945"/>
                <a:gd name="T12" fmla="*/ 271 w 1977"/>
                <a:gd name="T13" fmla="*/ 827 h 1945"/>
                <a:gd name="T14" fmla="*/ 146 w 1977"/>
                <a:gd name="T15" fmla="*/ 1030 h 1945"/>
                <a:gd name="T16" fmla="*/ 43 w 1977"/>
                <a:gd name="T17" fmla="*/ 1245 h 1945"/>
                <a:gd name="T18" fmla="*/ 0 w 1977"/>
                <a:gd name="T19" fmla="*/ 1357 h 1945"/>
                <a:gd name="T20" fmla="*/ 1615 w 1977"/>
                <a:gd name="T21" fmla="*/ 1945 h 1945"/>
                <a:gd name="T22" fmla="*/ 1629 w 1977"/>
                <a:gd name="T23" fmla="*/ 1915 h 1945"/>
                <a:gd name="T24" fmla="*/ 1661 w 1977"/>
                <a:gd name="T25" fmla="*/ 1860 h 1945"/>
                <a:gd name="T26" fmla="*/ 1717 w 1977"/>
                <a:gd name="T27" fmla="*/ 1782 h 1945"/>
                <a:gd name="T28" fmla="*/ 1810 w 1977"/>
                <a:gd name="T29" fmla="*/ 1694 h 1945"/>
                <a:gd name="T30" fmla="*/ 1890 w 1977"/>
                <a:gd name="T31" fmla="*/ 1641 h 1945"/>
                <a:gd name="T32" fmla="*/ 1948 w 1977"/>
                <a:gd name="T33" fmla="*/ 1611 h 1945"/>
                <a:gd name="T34" fmla="*/ 1977 w 1977"/>
                <a:gd name="T35" fmla="*/ 1599 h 1945"/>
                <a:gd name="T36" fmla="*/ 1265 w 1977"/>
                <a:gd name="T37" fmla="*/ 0 h 1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77" h="1945">
                  <a:moveTo>
                    <a:pt x="1265" y="0"/>
                  </a:moveTo>
                  <a:lnTo>
                    <a:pt x="1156" y="52"/>
                  </a:lnTo>
                  <a:lnTo>
                    <a:pt x="949" y="170"/>
                  </a:lnTo>
                  <a:lnTo>
                    <a:pt x="755" y="308"/>
                  </a:lnTo>
                  <a:lnTo>
                    <a:pt x="576" y="464"/>
                  </a:lnTo>
                  <a:lnTo>
                    <a:pt x="415" y="638"/>
                  </a:lnTo>
                  <a:lnTo>
                    <a:pt x="271" y="827"/>
                  </a:lnTo>
                  <a:lnTo>
                    <a:pt x="146" y="1030"/>
                  </a:lnTo>
                  <a:lnTo>
                    <a:pt x="43" y="1245"/>
                  </a:lnTo>
                  <a:lnTo>
                    <a:pt x="0" y="1357"/>
                  </a:lnTo>
                  <a:lnTo>
                    <a:pt x="1615" y="1945"/>
                  </a:lnTo>
                  <a:lnTo>
                    <a:pt x="1629" y="1915"/>
                  </a:lnTo>
                  <a:lnTo>
                    <a:pt x="1661" y="1860"/>
                  </a:lnTo>
                  <a:lnTo>
                    <a:pt x="1717" y="1782"/>
                  </a:lnTo>
                  <a:lnTo>
                    <a:pt x="1810" y="1694"/>
                  </a:lnTo>
                  <a:lnTo>
                    <a:pt x="1890" y="1641"/>
                  </a:lnTo>
                  <a:lnTo>
                    <a:pt x="1948" y="1611"/>
                  </a:lnTo>
                  <a:lnTo>
                    <a:pt x="1977" y="1599"/>
                  </a:lnTo>
                  <a:lnTo>
                    <a:pt x="1265" y="0"/>
                  </a:lnTo>
                  <a:close/>
                </a:path>
              </a:pathLst>
            </a:custGeom>
            <a:solidFill>
              <a:srgbClr val="68A490"/>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2" name="Background Yellow [1]" hidden="1">
              <a:extLst>
                <a:ext uri="{FF2B5EF4-FFF2-40B4-BE49-F238E27FC236}">
                  <a16:creationId xmlns:a16="http://schemas.microsoft.com/office/drawing/2014/main" id="{C5B15542-EE4C-4CC9-9E3E-63407E64C271}"/>
                </a:ext>
              </a:extLst>
            </p:cNvPr>
            <p:cNvSpPr>
              <a:spLocks/>
            </p:cNvSpPr>
            <p:nvPr>
              <p:custDataLst>
                <p:tags r:id="rId40"/>
              </p:custDataLst>
            </p:nvPr>
          </p:nvSpPr>
          <p:spPr bwMode="auto">
            <a:xfrm>
              <a:off x="2443163" y="2867025"/>
              <a:ext cx="752475" cy="717550"/>
            </a:xfrm>
            <a:custGeom>
              <a:avLst/>
              <a:gdLst>
                <a:gd name="T0" fmla="*/ 922 w 1895"/>
                <a:gd name="T1" fmla="*/ 2 h 1809"/>
                <a:gd name="T2" fmla="*/ 802 w 1895"/>
                <a:gd name="T3" fmla="*/ 5 h 1809"/>
                <a:gd name="T4" fmla="*/ 567 w 1895"/>
                <a:gd name="T5" fmla="*/ 34 h 1809"/>
                <a:gd name="T6" fmla="*/ 335 w 1895"/>
                <a:gd name="T7" fmla="*/ 85 h 1809"/>
                <a:gd name="T8" fmla="*/ 110 w 1895"/>
                <a:gd name="T9" fmla="*/ 159 h 1809"/>
                <a:gd name="T10" fmla="*/ 0 w 1895"/>
                <a:gd name="T11" fmla="*/ 206 h 1809"/>
                <a:gd name="T12" fmla="*/ 712 w 1895"/>
                <a:gd name="T13" fmla="*/ 1805 h 1809"/>
                <a:gd name="T14" fmla="*/ 772 w 1895"/>
                <a:gd name="T15" fmla="*/ 1784 h 1809"/>
                <a:gd name="T16" fmla="*/ 894 w 1895"/>
                <a:gd name="T17" fmla="*/ 1761 h 1809"/>
                <a:gd name="T18" fmla="*/ 956 w 1895"/>
                <a:gd name="T19" fmla="*/ 1758 h 1809"/>
                <a:gd name="T20" fmla="*/ 988 w 1895"/>
                <a:gd name="T21" fmla="*/ 1759 h 1809"/>
                <a:gd name="T22" fmla="*/ 1053 w 1895"/>
                <a:gd name="T23" fmla="*/ 1765 h 1809"/>
                <a:gd name="T24" fmla="*/ 1115 w 1895"/>
                <a:gd name="T25" fmla="*/ 1778 h 1809"/>
                <a:gd name="T26" fmla="*/ 1178 w 1895"/>
                <a:gd name="T27" fmla="*/ 1796 h 1809"/>
                <a:gd name="T28" fmla="*/ 1208 w 1895"/>
                <a:gd name="T29" fmla="*/ 1809 h 1809"/>
                <a:gd name="T30" fmla="*/ 1895 w 1895"/>
                <a:gd name="T31" fmla="*/ 190 h 1809"/>
                <a:gd name="T32" fmla="*/ 1838 w 1895"/>
                <a:gd name="T33" fmla="*/ 166 h 1809"/>
                <a:gd name="T34" fmla="*/ 1720 w 1895"/>
                <a:gd name="T35" fmla="*/ 124 h 1809"/>
                <a:gd name="T36" fmla="*/ 1601 w 1895"/>
                <a:gd name="T37" fmla="*/ 87 h 1809"/>
                <a:gd name="T38" fmla="*/ 1480 w 1895"/>
                <a:gd name="T39" fmla="*/ 57 h 1809"/>
                <a:gd name="T40" fmla="*/ 1357 w 1895"/>
                <a:gd name="T41" fmla="*/ 33 h 1809"/>
                <a:gd name="T42" fmla="*/ 1234 w 1895"/>
                <a:gd name="T43" fmla="*/ 15 h 1809"/>
                <a:gd name="T44" fmla="*/ 1109 w 1895"/>
                <a:gd name="T45" fmla="*/ 5 h 1809"/>
                <a:gd name="T46" fmla="*/ 985 w 1895"/>
                <a:gd name="T47" fmla="*/ 0 h 1809"/>
                <a:gd name="T48" fmla="*/ 922 w 1895"/>
                <a:gd name="T49" fmla="*/ 2 h 1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95" h="1809">
                  <a:moveTo>
                    <a:pt x="922" y="2"/>
                  </a:moveTo>
                  <a:lnTo>
                    <a:pt x="802" y="5"/>
                  </a:lnTo>
                  <a:lnTo>
                    <a:pt x="567" y="34"/>
                  </a:lnTo>
                  <a:lnTo>
                    <a:pt x="335" y="85"/>
                  </a:lnTo>
                  <a:lnTo>
                    <a:pt x="110" y="159"/>
                  </a:lnTo>
                  <a:lnTo>
                    <a:pt x="0" y="206"/>
                  </a:lnTo>
                  <a:lnTo>
                    <a:pt x="712" y="1805"/>
                  </a:lnTo>
                  <a:lnTo>
                    <a:pt x="772" y="1784"/>
                  </a:lnTo>
                  <a:lnTo>
                    <a:pt x="894" y="1761"/>
                  </a:lnTo>
                  <a:lnTo>
                    <a:pt x="956" y="1758"/>
                  </a:lnTo>
                  <a:lnTo>
                    <a:pt x="988" y="1759"/>
                  </a:lnTo>
                  <a:lnTo>
                    <a:pt x="1053" y="1765"/>
                  </a:lnTo>
                  <a:lnTo>
                    <a:pt x="1115" y="1778"/>
                  </a:lnTo>
                  <a:lnTo>
                    <a:pt x="1178" y="1796"/>
                  </a:lnTo>
                  <a:lnTo>
                    <a:pt x="1208" y="1809"/>
                  </a:lnTo>
                  <a:lnTo>
                    <a:pt x="1895" y="190"/>
                  </a:lnTo>
                  <a:lnTo>
                    <a:pt x="1838" y="166"/>
                  </a:lnTo>
                  <a:lnTo>
                    <a:pt x="1720" y="124"/>
                  </a:lnTo>
                  <a:lnTo>
                    <a:pt x="1601" y="87"/>
                  </a:lnTo>
                  <a:lnTo>
                    <a:pt x="1480" y="57"/>
                  </a:lnTo>
                  <a:lnTo>
                    <a:pt x="1357" y="33"/>
                  </a:lnTo>
                  <a:lnTo>
                    <a:pt x="1234" y="15"/>
                  </a:lnTo>
                  <a:lnTo>
                    <a:pt x="1109" y="5"/>
                  </a:lnTo>
                  <a:lnTo>
                    <a:pt x="985" y="0"/>
                  </a:lnTo>
                  <a:lnTo>
                    <a:pt x="922" y="2"/>
                  </a:lnTo>
                  <a:close/>
                </a:path>
              </a:pathLst>
            </a:custGeom>
            <a:solidFill>
              <a:srgbClr val="EAC282"/>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3" name="Background Red [2]" hidden="1">
              <a:extLst>
                <a:ext uri="{FF2B5EF4-FFF2-40B4-BE49-F238E27FC236}">
                  <a16:creationId xmlns:a16="http://schemas.microsoft.com/office/drawing/2014/main" id="{F3E02B5D-340B-4545-A1CB-CC9C5974AC22}"/>
                </a:ext>
              </a:extLst>
            </p:cNvPr>
            <p:cNvSpPr>
              <a:spLocks/>
            </p:cNvSpPr>
            <p:nvPr>
              <p:custDataLst>
                <p:tags r:id="rId41"/>
              </p:custDataLst>
            </p:nvPr>
          </p:nvSpPr>
          <p:spPr bwMode="auto">
            <a:xfrm>
              <a:off x="2922588" y="2943225"/>
              <a:ext cx="790575" cy="781050"/>
            </a:xfrm>
            <a:custGeom>
              <a:avLst/>
              <a:gdLst>
                <a:gd name="T0" fmla="*/ 687 w 1991"/>
                <a:gd name="T1" fmla="*/ 0 h 1968"/>
                <a:gd name="T2" fmla="*/ 0 w 1991"/>
                <a:gd name="T3" fmla="*/ 1619 h 1968"/>
                <a:gd name="T4" fmla="*/ 29 w 1991"/>
                <a:gd name="T5" fmla="*/ 1631 h 1968"/>
                <a:gd name="T6" fmla="*/ 86 w 1991"/>
                <a:gd name="T7" fmla="*/ 1662 h 1968"/>
                <a:gd name="T8" fmla="*/ 166 w 1991"/>
                <a:gd name="T9" fmla="*/ 1715 h 1968"/>
                <a:gd name="T10" fmla="*/ 256 w 1991"/>
                <a:gd name="T11" fmla="*/ 1805 h 1968"/>
                <a:gd name="T12" fmla="*/ 313 w 1991"/>
                <a:gd name="T13" fmla="*/ 1882 h 1968"/>
                <a:gd name="T14" fmla="*/ 344 w 1991"/>
                <a:gd name="T15" fmla="*/ 1939 h 1968"/>
                <a:gd name="T16" fmla="*/ 357 w 1991"/>
                <a:gd name="T17" fmla="*/ 1968 h 1968"/>
                <a:gd name="T18" fmla="*/ 1991 w 1991"/>
                <a:gd name="T19" fmla="*/ 1373 h 1968"/>
                <a:gd name="T20" fmla="*/ 1970 w 1991"/>
                <a:gd name="T21" fmla="*/ 1316 h 1968"/>
                <a:gd name="T22" fmla="*/ 1922 w 1991"/>
                <a:gd name="T23" fmla="*/ 1202 h 1968"/>
                <a:gd name="T24" fmla="*/ 1868 w 1991"/>
                <a:gd name="T25" fmla="*/ 1093 h 1968"/>
                <a:gd name="T26" fmla="*/ 1809 w 1991"/>
                <a:gd name="T27" fmla="*/ 985 h 1968"/>
                <a:gd name="T28" fmla="*/ 1745 w 1991"/>
                <a:gd name="T29" fmla="*/ 883 h 1968"/>
                <a:gd name="T30" fmla="*/ 1676 w 1991"/>
                <a:gd name="T31" fmla="*/ 783 h 1968"/>
                <a:gd name="T32" fmla="*/ 1564 w 1991"/>
                <a:gd name="T33" fmla="*/ 641 h 1968"/>
                <a:gd name="T34" fmla="*/ 1397 w 1991"/>
                <a:gd name="T35" fmla="*/ 464 h 1968"/>
                <a:gd name="T36" fmla="*/ 1260 w 1991"/>
                <a:gd name="T37" fmla="*/ 345 h 1968"/>
                <a:gd name="T38" fmla="*/ 1164 w 1991"/>
                <a:gd name="T39" fmla="*/ 271 h 1968"/>
                <a:gd name="T40" fmla="*/ 1064 w 1991"/>
                <a:gd name="T41" fmla="*/ 202 h 1968"/>
                <a:gd name="T42" fmla="*/ 961 w 1991"/>
                <a:gd name="T43" fmla="*/ 137 h 1968"/>
                <a:gd name="T44" fmla="*/ 854 w 1991"/>
                <a:gd name="T45" fmla="*/ 78 h 1968"/>
                <a:gd name="T46" fmla="*/ 744 w 1991"/>
                <a:gd name="T47" fmla="*/ 25 h 1968"/>
                <a:gd name="T48" fmla="*/ 687 w 1991"/>
                <a:gd name="T49" fmla="*/ 0 h 1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91" h="1968">
                  <a:moveTo>
                    <a:pt x="687" y="0"/>
                  </a:moveTo>
                  <a:lnTo>
                    <a:pt x="0" y="1619"/>
                  </a:lnTo>
                  <a:lnTo>
                    <a:pt x="29" y="1631"/>
                  </a:lnTo>
                  <a:lnTo>
                    <a:pt x="86" y="1662"/>
                  </a:lnTo>
                  <a:lnTo>
                    <a:pt x="166" y="1715"/>
                  </a:lnTo>
                  <a:lnTo>
                    <a:pt x="256" y="1805"/>
                  </a:lnTo>
                  <a:lnTo>
                    <a:pt x="313" y="1882"/>
                  </a:lnTo>
                  <a:lnTo>
                    <a:pt x="344" y="1939"/>
                  </a:lnTo>
                  <a:lnTo>
                    <a:pt x="357" y="1968"/>
                  </a:lnTo>
                  <a:lnTo>
                    <a:pt x="1991" y="1373"/>
                  </a:lnTo>
                  <a:lnTo>
                    <a:pt x="1970" y="1316"/>
                  </a:lnTo>
                  <a:lnTo>
                    <a:pt x="1922" y="1202"/>
                  </a:lnTo>
                  <a:lnTo>
                    <a:pt x="1868" y="1093"/>
                  </a:lnTo>
                  <a:lnTo>
                    <a:pt x="1809" y="985"/>
                  </a:lnTo>
                  <a:lnTo>
                    <a:pt x="1745" y="883"/>
                  </a:lnTo>
                  <a:lnTo>
                    <a:pt x="1676" y="783"/>
                  </a:lnTo>
                  <a:lnTo>
                    <a:pt x="1564" y="641"/>
                  </a:lnTo>
                  <a:lnTo>
                    <a:pt x="1397" y="464"/>
                  </a:lnTo>
                  <a:lnTo>
                    <a:pt x="1260" y="345"/>
                  </a:lnTo>
                  <a:lnTo>
                    <a:pt x="1164" y="271"/>
                  </a:lnTo>
                  <a:lnTo>
                    <a:pt x="1064" y="202"/>
                  </a:lnTo>
                  <a:lnTo>
                    <a:pt x="961" y="137"/>
                  </a:lnTo>
                  <a:lnTo>
                    <a:pt x="854" y="78"/>
                  </a:lnTo>
                  <a:lnTo>
                    <a:pt x="744" y="25"/>
                  </a:lnTo>
                  <a:lnTo>
                    <a:pt x="687" y="0"/>
                  </a:lnTo>
                  <a:close/>
                </a:path>
              </a:pathLst>
            </a:custGeom>
            <a:solidFill>
              <a:srgbClr val="D65532"/>
            </a:solidFill>
            <a:ln w="19050">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4" name="Needle Red [2]" hidden="1">
              <a:extLst>
                <a:ext uri="{FF2B5EF4-FFF2-40B4-BE49-F238E27FC236}">
                  <a16:creationId xmlns:a16="http://schemas.microsoft.com/office/drawing/2014/main" id="{033F1FCA-66F5-4CBC-8952-5AA84C2B1F3A}"/>
                </a:ext>
              </a:extLst>
            </p:cNvPr>
            <p:cNvSpPr>
              <a:spLocks/>
            </p:cNvSpPr>
            <p:nvPr>
              <p:custDataLst>
                <p:tags r:id="rId42"/>
              </p:custDataLst>
            </p:nvPr>
          </p:nvSpPr>
          <p:spPr bwMode="auto">
            <a:xfrm>
              <a:off x="2986088" y="3262313"/>
              <a:ext cx="401638" cy="385763"/>
            </a:xfrm>
            <a:custGeom>
              <a:avLst/>
              <a:gdLst>
                <a:gd name="T0" fmla="*/ 1013 w 1013"/>
                <a:gd name="T1" fmla="*/ 0 h 975"/>
                <a:gd name="T2" fmla="*/ 553 w 1013"/>
                <a:gd name="T3" fmla="*/ 115 h 975"/>
                <a:gd name="T4" fmla="*/ 684 w 1013"/>
                <a:gd name="T5" fmla="*/ 250 h 975"/>
                <a:gd name="T6" fmla="*/ 0 w 1013"/>
                <a:gd name="T7" fmla="*/ 909 h 975"/>
                <a:gd name="T8" fmla="*/ 37 w 1013"/>
                <a:gd name="T9" fmla="*/ 940 h 975"/>
                <a:gd name="T10" fmla="*/ 71 w 1013"/>
                <a:gd name="T11" fmla="*/ 975 h 975"/>
                <a:gd name="T12" fmla="*/ 750 w 1013"/>
                <a:gd name="T13" fmla="*/ 318 h 975"/>
                <a:gd name="T14" fmla="*/ 882 w 1013"/>
                <a:gd name="T15" fmla="*/ 455 h 975"/>
                <a:gd name="T16" fmla="*/ 1013 w 1013"/>
                <a:gd name="T17" fmla="*/ 0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3" h="975">
                  <a:moveTo>
                    <a:pt x="1013" y="0"/>
                  </a:moveTo>
                  <a:lnTo>
                    <a:pt x="553" y="115"/>
                  </a:lnTo>
                  <a:lnTo>
                    <a:pt x="684" y="250"/>
                  </a:lnTo>
                  <a:lnTo>
                    <a:pt x="0" y="909"/>
                  </a:lnTo>
                  <a:lnTo>
                    <a:pt x="37" y="940"/>
                  </a:lnTo>
                  <a:lnTo>
                    <a:pt x="71" y="975"/>
                  </a:lnTo>
                  <a:lnTo>
                    <a:pt x="750" y="318"/>
                  </a:lnTo>
                  <a:lnTo>
                    <a:pt x="882" y="455"/>
                  </a:lnTo>
                  <a:lnTo>
                    <a:pt x="1013"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5" name="Needle Yellow [1]" hidden="1">
              <a:extLst>
                <a:ext uri="{FF2B5EF4-FFF2-40B4-BE49-F238E27FC236}">
                  <a16:creationId xmlns:a16="http://schemas.microsoft.com/office/drawing/2014/main" id="{22E62722-51A0-481E-9D07-CA3CAACED78D}"/>
                </a:ext>
              </a:extLst>
            </p:cNvPr>
            <p:cNvSpPr>
              <a:spLocks/>
            </p:cNvSpPr>
            <p:nvPr>
              <p:custDataLst>
                <p:tags r:id="rId43"/>
              </p:custDataLst>
            </p:nvPr>
          </p:nvSpPr>
          <p:spPr bwMode="auto">
            <a:xfrm>
              <a:off x="2732088" y="3036888"/>
              <a:ext cx="188913" cy="530225"/>
            </a:xfrm>
            <a:custGeom>
              <a:avLst/>
              <a:gdLst>
                <a:gd name="T0" fmla="*/ 236 w 474"/>
                <a:gd name="T1" fmla="*/ 0 h 1336"/>
                <a:gd name="T2" fmla="*/ 0 w 474"/>
                <a:gd name="T3" fmla="*/ 410 h 1336"/>
                <a:gd name="T4" fmla="*/ 188 w 474"/>
                <a:gd name="T5" fmla="*/ 410 h 1336"/>
                <a:gd name="T6" fmla="*/ 188 w 474"/>
                <a:gd name="T7" fmla="*/ 1334 h 1336"/>
                <a:gd name="T8" fmla="*/ 207 w 474"/>
                <a:gd name="T9" fmla="*/ 1334 h 1336"/>
                <a:gd name="T10" fmla="*/ 226 w 474"/>
                <a:gd name="T11" fmla="*/ 1332 h 1336"/>
                <a:gd name="T12" fmla="*/ 255 w 474"/>
                <a:gd name="T13" fmla="*/ 1334 h 1336"/>
                <a:gd name="T14" fmla="*/ 283 w 474"/>
                <a:gd name="T15" fmla="*/ 1336 h 1336"/>
                <a:gd name="T16" fmla="*/ 283 w 474"/>
                <a:gd name="T17" fmla="*/ 410 h 1336"/>
                <a:gd name="T18" fmla="*/ 474 w 474"/>
                <a:gd name="T19" fmla="*/ 410 h 1336"/>
                <a:gd name="T20" fmla="*/ 236 w 474"/>
                <a:gd name="T21" fmla="*/ 0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4" h="1336">
                  <a:moveTo>
                    <a:pt x="236" y="0"/>
                  </a:moveTo>
                  <a:lnTo>
                    <a:pt x="0" y="410"/>
                  </a:lnTo>
                  <a:lnTo>
                    <a:pt x="188" y="410"/>
                  </a:lnTo>
                  <a:lnTo>
                    <a:pt x="188" y="1334"/>
                  </a:lnTo>
                  <a:lnTo>
                    <a:pt x="207" y="1334"/>
                  </a:lnTo>
                  <a:lnTo>
                    <a:pt x="226" y="1332"/>
                  </a:lnTo>
                  <a:lnTo>
                    <a:pt x="255" y="1334"/>
                  </a:lnTo>
                  <a:lnTo>
                    <a:pt x="283" y="1336"/>
                  </a:lnTo>
                  <a:lnTo>
                    <a:pt x="283" y="410"/>
                  </a:lnTo>
                  <a:lnTo>
                    <a:pt x="474" y="410"/>
                  </a:lnTo>
                  <a:lnTo>
                    <a:pt x="236"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sp>
          <p:nvSpPr>
            <p:cNvPr id="136" name="Needle Green [0]" hidden="1">
              <a:extLst>
                <a:ext uri="{FF2B5EF4-FFF2-40B4-BE49-F238E27FC236}">
                  <a16:creationId xmlns:a16="http://schemas.microsoft.com/office/drawing/2014/main" id="{4A424DB4-3D2C-42EC-B2A9-A9F35B0872AA}"/>
                </a:ext>
              </a:extLst>
            </p:cNvPr>
            <p:cNvSpPr>
              <a:spLocks/>
            </p:cNvSpPr>
            <p:nvPr>
              <p:custDataLst>
                <p:tags r:id="rId44"/>
              </p:custDataLst>
            </p:nvPr>
          </p:nvSpPr>
          <p:spPr bwMode="auto">
            <a:xfrm>
              <a:off x="2257425" y="3260725"/>
              <a:ext cx="400050" cy="387350"/>
            </a:xfrm>
            <a:custGeom>
              <a:avLst/>
              <a:gdLst>
                <a:gd name="T0" fmla="*/ 0 w 1010"/>
                <a:gd name="T1" fmla="*/ 0 h 977"/>
                <a:gd name="T2" fmla="*/ 131 w 1010"/>
                <a:gd name="T3" fmla="*/ 456 h 977"/>
                <a:gd name="T4" fmla="*/ 261 w 1010"/>
                <a:gd name="T5" fmla="*/ 320 h 977"/>
                <a:gd name="T6" fmla="*/ 941 w 1010"/>
                <a:gd name="T7" fmla="*/ 977 h 977"/>
                <a:gd name="T8" fmla="*/ 975 w 1010"/>
                <a:gd name="T9" fmla="*/ 942 h 977"/>
                <a:gd name="T10" fmla="*/ 1010 w 1010"/>
                <a:gd name="T11" fmla="*/ 911 h 977"/>
                <a:gd name="T12" fmla="*/ 328 w 1010"/>
                <a:gd name="T13" fmla="*/ 252 h 977"/>
                <a:gd name="T14" fmla="*/ 460 w 1010"/>
                <a:gd name="T15" fmla="*/ 116 h 977"/>
                <a:gd name="T16" fmla="*/ 0 w 1010"/>
                <a:gd name="T17"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0" h="977">
                  <a:moveTo>
                    <a:pt x="0" y="0"/>
                  </a:moveTo>
                  <a:lnTo>
                    <a:pt x="131" y="456"/>
                  </a:lnTo>
                  <a:lnTo>
                    <a:pt x="261" y="320"/>
                  </a:lnTo>
                  <a:lnTo>
                    <a:pt x="941" y="977"/>
                  </a:lnTo>
                  <a:lnTo>
                    <a:pt x="975" y="942"/>
                  </a:lnTo>
                  <a:lnTo>
                    <a:pt x="1010" y="911"/>
                  </a:lnTo>
                  <a:lnTo>
                    <a:pt x="328" y="252"/>
                  </a:lnTo>
                  <a:lnTo>
                    <a:pt x="460" y="116"/>
                  </a:lnTo>
                  <a:lnTo>
                    <a:pt x="0" y="0"/>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sz="3200">
                <a:solidFill>
                  <a:prstClr val="black"/>
                </a:solidFill>
              </a:endParaRPr>
            </a:p>
          </p:txBody>
        </p:sp>
      </p:grpSp>
      <p:sp>
        <p:nvSpPr>
          <p:cNvPr id="52" name="Plassholder for lysbildenummer 5">
            <a:extLst>
              <a:ext uri="{FF2B5EF4-FFF2-40B4-BE49-F238E27FC236}">
                <a16:creationId xmlns:a16="http://schemas.microsoft.com/office/drawing/2014/main" id="{8D7F305F-0BB8-912F-B2A7-843C6C5B84ED}"/>
              </a:ext>
            </a:extLst>
          </p:cNvPr>
          <p:cNvSpPr>
            <a:spLocks noGrp="1"/>
          </p:cNvSpPr>
          <p:nvPr>
            <p:ph type="sldNum" sz="quarter" idx="4"/>
          </p:nvPr>
        </p:nvSpPr>
        <p:spPr>
          <a:xfrm>
            <a:off x="8610599" y="6453420"/>
            <a:ext cx="3390221" cy="268055"/>
          </a:xfrm>
          <a:prstGeom prst="rect">
            <a:avLst/>
          </a:prstGeom>
        </p:spPr>
        <p:txBody>
          <a:bodyPr vert="horz" lIns="91440" tIns="45720" rIns="91440" bIns="45720" rtlCol="0" anchor="ctr"/>
          <a:lstStyle>
            <a:lvl1pPr algn="r">
              <a:defRPr sz="1000">
                <a:solidFill>
                  <a:schemeClr val="tx1">
                    <a:tint val="75000"/>
                  </a:schemeClr>
                </a:solidFill>
              </a:defRPr>
            </a:lvl1pPr>
          </a:lstStyle>
          <a:p>
            <a:fld id="{F5B1B068-B48D-6946-9215-B08EFACD5667}" type="slidenum">
              <a:rPr lang="nb-NO" smtClean="0"/>
              <a:pPr/>
              <a:t>‹#›</a:t>
            </a:fld>
            <a:endParaRPr lang="nb-NO"/>
          </a:p>
        </p:txBody>
      </p:sp>
      <p:sp>
        <p:nvSpPr>
          <p:cNvPr id="2" name="Text Placeholder 1">
            <a:extLst>
              <a:ext uri="{FF2B5EF4-FFF2-40B4-BE49-F238E27FC236}">
                <a16:creationId xmlns:a16="http://schemas.microsoft.com/office/drawing/2014/main" id="{18221170-B927-19B8-26E0-DCCBB8481080}"/>
              </a:ext>
            </a:extLst>
          </p:cNvPr>
          <p:cNvSpPr>
            <a:spLocks noGrp="1"/>
          </p:cNvSpPr>
          <p:nvPr>
            <p:ph type="body" idx="1"/>
          </p:nvPr>
        </p:nvSpPr>
        <p:spPr>
          <a:xfrm>
            <a:off x="334963" y="1266681"/>
            <a:ext cx="11522075" cy="474003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DK" dirty="0"/>
          </a:p>
        </p:txBody>
      </p:sp>
      <p:sp>
        <p:nvSpPr>
          <p:cNvPr id="3" name="Title Placeholder 2">
            <a:extLst>
              <a:ext uri="{FF2B5EF4-FFF2-40B4-BE49-F238E27FC236}">
                <a16:creationId xmlns:a16="http://schemas.microsoft.com/office/drawing/2014/main" id="{9E0A6CDB-0F26-F50A-479B-446620FA2ABB}"/>
              </a:ext>
            </a:extLst>
          </p:cNvPr>
          <p:cNvSpPr>
            <a:spLocks noGrp="1" noRot="1" noMove="1" noResize="1" noEditPoints="1" noAdjustHandles="1" noChangeArrowheads="1" noChangeShapeType="1"/>
          </p:cNvSpPr>
          <p:nvPr>
            <p:ph type="title"/>
          </p:nvPr>
        </p:nvSpPr>
        <p:spPr>
          <a:xfrm>
            <a:off x="334962" y="365125"/>
            <a:ext cx="11018838" cy="404443"/>
          </a:xfrm>
          <a:prstGeom prst="rect">
            <a:avLst/>
          </a:prstGeom>
        </p:spPr>
        <p:txBody>
          <a:bodyPr vert="horz" lIns="91440" tIns="45720" rIns="91440" bIns="45720" rtlCol="0" anchor="ctr">
            <a:normAutofit/>
          </a:bodyPr>
          <a:lstStyle/>
          <a:p>
            <a:r>
              <a:rPr lang="en-GB" dirty="0" err="1">
                <a:solidFill>
                  <a:schemeClr val="tx2"/>
                </a:solidFill>
              </a:rPr>
              <a:t>Klikk</a:t>
            </a:r>
            <a:r>
              <a:rPr lang="en-GB" dirty="0">
                <a:solidFill>
                  <a:schemeClr val="tx2"/>
                </a:solidFill>
              </a:rPr>
              <a:t> for å </a:t>
            </a:r>
            <a:r>
              <a:rPr lang="en-GB" dirty="0" err="1">
                <a:solidFill>
                  <a:schemeClr val="tx2"/>
                </a:solidFill>
              </a:rPr>
              <a:t>redigere</a:t>
            </a:r>
            <a:r>
              <a:rPr lang="en-GB" dirty="0">
                <a:solidFill>
                  <a:schemeClr val="tx2"/>
                </a:solidFill>
              </a:rPr>
              <a:t> </a:t>
            </a:r>
            <a:r>
              <a:rPr lang="en-GB" dirty="0" err="1">
                <a:solidFill>
                  <a:schemeClr val="tx2"/>
                </a:solidFill>
              </a:rPr>
              <a:t>tittel</a:t>
            </a:r>
            <a:endParaRPr lang="en-GB" dirty="0">
              <a:solidFill>
                <a:schemeClr val="tx2"/>
              </a:solidFill>
            </a:endParaRPr>
          </a:p>
        </p:txBody>
      </p:sp>
    </p:spTree>
    <p:extLst>
      <p:ext uri="{BB962C8B-B14F-4D97-AF65-F5344CB8AC3E}">
        <p14:creationId xmlns:p14="http://schemas.microsoft.com/office/powerpoint/2010/main" val="2803055974"/>
      </p:ext>
    </p:extLst>
  </p:cSld>
  <p:clrMap bg1="lt1" tx1="dk1" bg2="lt2" tx2="dk2" accent1="accent1" accent2="accent2" accent3="accent3" accent4="accent4" accent5="accent5" accent6="accent6" hlink="hlink" folHlink="folHlink"/>
  <p:sldLayoutIdLst>
    <p:sldLayoutId id="2147483770" r:id="rId1"/>
    <p:sldLayoutId id="2147483768" r:id="rId2"/>
    <p:sldLayoutId id="2147483769" r:id="rId3"/>
    <p:sldLayoutId id="2147483763" r:id="rId4"/>
    <p:sldLayoutId id="2147483755" r:id="rId5"/>
    <p:sldLayoutId id="2147483766" r:id="rId6"/>
    <p:sldLayoutId id="2147483765" r:id="rId7"/>
    <p:sldLayoutId id="2147483660" r:id="rId8"/>
    <p:sldLayoutId id="2147483761" r:id="rId9"/>
    <p:sldLayoutId id="2147483762" r:id="rId10"/>
    <p:sldLayoutId id="2147483764" r:id="rId11"/>
    <p:sldLayoutId id="2147483771" r:id="rId12"/>
    <p:sldLayoutId id="2147483754" r:id="rId13"/>
    <p:sldLayoutId id="2147483767" r:id="rId14"/>
    <p:sldLayoutId id="2147483773" r:id="rId15"/>
    <p:sldLayoutId id="2147483774" r:id="rId16"/>
    <p:sldLayoutId id="2147483778" r:id="rId17"/>
    <p:sldLayoutId id="2147483775" r:id="rId18"/>
    <p:sldLayoutId id="2147483780" r:id="rId19"/>
    <p:sldLayoutId id="2147483772" r:id="rId20"/>
    <p:sldLayoutId id="2147483777" r:id="rId21"/>
    <p:sldLayoutId id="2147483776" r:id="rId22"/>
    <p:sldLayoutId id="2147483779" r:id="rId23"/>
  </p:sldLayoutIdLst>
  <p:hf hdr="0" ftr="0" dt="0"/>
  <p:txStyles>
    <p:titleStyle>
      <a:lvl1pPr algn="l" defTabSz="1219140" rtl="0" eaLnBrk="1" latinLnBrk="0" hangingPunct="1">
        <a:spcBef>
          <a:spcPct val="0"/>
        </a:spcBef>
        <a:buNone/>
        <a:defRPr sz="2500" b="1" kern="1200">
          <a:solidFill>
            <a:schemeClr val="tx1"/>
          </a:solidFill>
          <a:latin typeface="+mj-lt"/>
          <a:ea typeface="+mj-ea"/>
          <a:cs typeface="Arial" panose="020B0604020202020204" pitchFamily="34" charset="0"/>
        </a:defRPr>
      </a:lvl1pPr>
    </p:titleStyle>
    <p:body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799" userDrawn="1">
          <p15:clr>
            <a:srgbClr val="F26B43"/>
          </p15:clr>
        </p15:guide>
        <p15:guide id="4" orient="horz" pos="3793" userDrawn="1">
          <p15:clr>
            <a:srgbClr val="F26B43"/>
          </p15:clr>
        </p15:guide>
        <p15:guide id="5" pos="211" userDrawn="1">
          <p15:clr>
            <a:srgbClr val="F26B43"/>
          </p15:clr>
        </p15:guide>
        <p15:guide id="6" pos="746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slideLayout" Target="../slideLayouts/slideLayout4.xml"/><Relationship Id="rId5" Type="http://schemas.openxmlformats.org/officeDocument/2006/relationships/tags" Target="../tags/tag80.xml"/><Relationship Id="rId4" Type="http://schemas.openxmlformats.org/officeDocument/2006/relationships/tags" Target="../tags/tag7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26.png"/><Relationship Id="rId18" Type="http://schemas.openxmlformats.org/officeDocument/2006/relationships/image" Target="../media/image31.svg"/><Relationship Id="rId26" Type="http://schemas.openxmlformats.org/officeDocument/2006/relationships/image" Target="../media/image39.svg"/><Relationship Id="rId3" Type="http://schemas.openxmlformats.org/officeDocument/2006/relationships/image" Target="../media/image16.png"/><Relationship Id="rId21" Type="http://schemas.openxmlformats.org/officeDocument/2006/relationships/image" Target="../media/image34.png"/><Relationship Id="rId7" Type="http://schemas.openxmlformats.org/officeDocument/2006/relationships/image" Target="../media/image20.png"/><Relationship Id="rId12" Type="http://schemas.openxmlformats.org/officeDocument/2006/relationships/image" Target="../media/image25.svg"/><Relationship Id="rId17" Type="http://schemas.openxmlformats.org/officeDocument/2006/relationships/image" Target="../media/image30.png"/><Relationship Id="rId25" Type="http://schemas.openxmlformats.org/officeDocument/2006/relationships/image" Target="../media/image38.png"/><Relationship Id="rId2" Type="http://schemas.openxmlformats.org/officeDocument/2006/relationships/notesSlide" Target="../notesSlides/notesSlide4.xml"/><Relationship Id="rId16" Type="http://schemas.openxmlformats.org/officeDocument/2006/relationships/image" Target="../media/image29.svg"/><Relationship Id="rId20" Type="http://schemas.openxmlformats.org/officeDocument/2006/relationships/image" Target="../media/image33.svg"/><Relationship Id="rId1" Type="http://schemas.openxmlformats.org/officeDocument/2006/relationships/slideLayout" Target="../slideLayouts/slideLayout4.xml"/><Relationship Id="rId6" Type="http://schemas.openxmlformats.org/officeDocument/2006/relationships/image" Target="../media/image19.svg"/><Relationship Id="rId11" Type="http://schemas.openxmlformats.org/officeDocument/2006/relationships/image" Target="../media/image24.png"/><Relationship Id="rId24" Type="http://schemas.openxmlformats.org/officeDocument/2006/relationships/image" Target="../media/image37.svg"/><Relationship Id="rId5" Type="http://schemas.openxmlformats.org/officeDocument/2006/relationships/image" Target="../media/image18.png"/><Relationship Id="rId15" Type="http://schemas.openxmlformats.org/officeDocument/2006/relationships/image" Target="../media/image28.png"/><Relationship Id="rId23" Type="http://schemas.openxmlformats.org/officeDocument/2006/relationships/image" Target="../media/image36.png"/><Relationship Id="rId10" Type="http://schemas.openxmlformats.org/officeDocument/2006/relationships/image" Target="../media/image23.svg"/><Relationship Id="rId19" Type="http://schemas.openxmlformats.org/officeDocument/2006/relationships/image" Target="../media/image32.png"/><Relationship Id="rId4" Type="http://schemas.openxmlformats.org/officeDocument/2006/relationships/image" Target="../media/image17.svg"/><Relationship Id="rId9" Type="http://schemas.openxmlformats.org/officeDocument/2006/relationships/image" Target="../media/image22.png"/><Relationship Id="rId14" Type="http://schemas.openxmlformats.org/officeDocument/2006/relationships/image" Target="../media/image27.svg"/><Relationship Id="rId22" Type="http://schemas.openxmlformats.org/officeDocument/2006/relationships/image" Target="../media/image35.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50.jpeg"/><Relationship Id="rId3" Type="http://schemas.openxmlformats.org/officeDocument/2006/relationships/image" Target="../media/image40.jpeg"/><Relationship Id="rId7" Type="http://schemas.openxmlformats.org/officeDocument/2006/relationships/image" Target="../media/image44.jpeg"/><Relationship Id="rId12" Type="http://schemas.openxmlformats.org/officeDocument/2006/relationships/image" Target="../media/image49.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3.jpeg"/><Relationship Id="rId11" Type="http://schemas.openxmlformats.org/officeDocument/2006/relationships/image" Target="../media/image48.jpeg"/><Relationship Id="rId5" Type="http://schemas.openxmlformats.org/officeDocument/2006/relationships/image" Target="../media/image42.jpeg"/><Relationship Id="rId15" Type="http://schemas.openxmlformats.org/officeDocument/2006/relationships/image" Target="../media/image5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 Id="rId14" Type="http://schemas.openxmlformats.org/officeDocument/2006/relationships/image" Target="../media/image51.jpeg"/></Relationships>
</file>

<file path=ppt/slides/_rels/slide24.xml.rels><?xml version="1.0" encoding="UTF-8" standalone="yes"?>
<Relationships xmlns="http://schemas.openxmlformats.org/package/2006/relationships"><Relationship Id="rId8" Type="http://schemas.openxmlformats.org/officeDocument/2006/relationships/image" Target="../media/image58.jpeg"/><Relationship Id="rId13" Type="http://schemas.openxmlformats.org/officeDocument/2006/relationships/image" Target="../media/image63.jpeg"/><Relationship Id="rId3" Type="http://schemas.openxmlformats.org/officeDocument/2006/relationships/image" Target="../media/image53.jpeg"/><Relationship Id="rId7" Type="http://schemas.openxmlformats.org/officeDocument/2006/relationships/image" Target="../media/image57.jpeg"/><Relationship Id="rId12" Type="http://schemas.openxmlformats.org/officeDocument/2006/relationships/image" Target="../media/image62.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56.jpeg"/><Relationship Id="rId11" Type="http://schemas.openxmlformats.org/officeDocument/2006/relationships/image" Target="../media/image61.jpe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_rels/slide25.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12" Type="http://schemas.openxmlformats.org/officeDocument/2006/relationships/image" Target="../media/image73.jpe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67.jpeg"/><Relationship Id="rId11" Type="http://schemas.openxmlformats.org/officeDocument/2006/relationships/image" Target="../media/image72.jpeg"/><Relationship Id="rId5" Type="http://schemas.openxmlformats.org/officeDocument/2006/relationships/image" Target="../media/image66.jpeg"/><Relationship Id="rId10" Type="http://schemas.openxmlformats.org/officeDocument/2006/relationships/image" Target="../media/image71.jpeg"/><Relationship Id="rId4" Type="http://schemas.openxmlformats.org/officeDocument/2006/relationships/image" Target="../media/image65.jpeg"/><Relationship Id="rId9"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C29B45A-C79B-50A9-FCA6-6F01E5A6F133}"/>
              </a:ext>
            </a:extLst>
          </p:cNvPr>
          <p:cNvSpPr>
            <a:spLocks noGrp="1" noRot="1" noMove="1" noResize="1" noEditPoints="1" noAdjustHandles="1" noChangeArrowheads="1" noChangeShapeType="1"/>
          </p:cNvSpPr>
          <p:nvPr>
            <p:ph type="ctrTitle"/>
          </p:nvPr>
        </p:nvSpPr>
        <p:spPr/>
        <p:txBody>
          <a:bodyPr/>
          <a:lstStyle/>
          <a:p>
            <a:r>
              <a:rPr lang="nb-NO" dirty="0"/>
              <a:t>Tittel</a:t>
            </a:r>
            <a:endParaRPr lang="nb-NO" noProof="0" dirty="0"/>
          </a:p>
        </p:txBody>
      </p:sp>
      <p:sp>
        <p:nvSpPr>
          <p:cNvPr id="3" name="Undertittel 2">
            <a:extLst>
              <a:ext uri="{FF2B5EF4-FFF2-40B4-BE49-F238E27FC236}">
                <a16:creationId xmlns:a16="http://schemas.microsoft.com/office/drawing/2014/main" id="{5696C83E-0598-2C88-9865-13BA10416CBA}"/>
              </a:ext>
            </a:extLst>
          </p:cNvPr>
          <p:cNvSpPr>
            <a:spLocks noGrp="1" noRot="1" noMove="1" noResize="1" noEditPoints="1" noAdjustHandles="1" noChangeArrowheads="1" noChangeShapeType="1"/>
          </p:cNvSpPr>
          <p:nvPr>
            <p:ph type="subTitle" idx="1"/>
          </p:nvPr>
        </p:nvSpPr>
        <p:spPr/>
        <p:txBody>
          <a:bodyPr/>
          <a:lstStyle/>
          <a:p>
            <a:r>
              <a:rPr lang="nb-NO" dirty="0"/>
              <a:t>Undertittel / navn / avdeling
</a:t>
            </a:r>
          </a:p>
        </p:txBody>
      </p:sp>
    </p:spTree>
    <p:extLst>
      <p:ext uri="{BB962C8B-B14F-4D97-AF65-F5344CB8AC3E}">
        <p14:creationId xmlns:p14="http://schemas.microsoft.com/office/powerpoint/2010/main" val="3940589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1E5783A-6137-24FC-EE91-5427AFA75C3D}"/>
              </a:ext>
            </a:extLst>
          </p:cNvPr>
          <p:cNvSpPr>
            <a:spLocks noGrp="1" noRot="1" noMove="1" noResize="1" noEditPoints="1" noAdjustHandles="1" noChangeArrowheads="1" noChangeShapeType="1"/>
          </p:cNvSpPr>
          <p:nvPr>
            <p:ph type="ctrTitle"/>
          </p:nvPr>
        </p:nvSpPr>
        <p:spPr/>
        <p:txBody>
          <a:bodyPr/>
          <a:lstStyle/>
          <a:p>
            <a:r>
              <a:rPr lang="nb-NO" noProof="0" dirty="0"/>
              <a:t>Tittel</a:t>
            </a:r>
            <a:endParaRPr lang="nb-NO" b="0" noProof="0" dirty="0"/>
          </a:p>
        </p:txBody>
      </p:sp>
      <p:sp>
        <p:nvSpPr>
          <p:cNvPr id="4" name="Subtitle 3">
            <a:extLst>
              <a:ext uri="{FF2B5EF4-FFF2-40B4-BE49-F238E27FC236}">
                <a16:creationId xmlns:a16="http://schemas.microsoft.com/office/drawing/2014/main" id="{5F858BC4-E6D9-EE80-1850-66B56A4FFAF6}"/>
              </a:ext>
            </a:extLst>
          </p:cNvPr>
          <p:cNvSpPr>
            <a:spLocks noGrp="1" noRot="1" noMove="1" noResize="1" noEditPoints="1" noAdjustHandles="1" noChangeArrowheads="1" noChangeShapeType="1"/>
          </p:cNvSpPr>
          <p:nvPr>
            <p:ph type="subTitle" idx="1"/>
          </p:nvPr>
        </p:nvSpPr>
        <p:spPr/>
        <p:txBody>
          <a:bodyPr/>
          <a:lstStyle/>
          <a:p>
            <a:r>
              <a:rPr lang="nb-NO" dirty="0"/>
              <a:t>Undertittel / navn / avdeling
</a:t>
            </a:r>
          </a:p>
        </p:txBody>
      </p:sp>
      <p:pic>
        <p:nvPicPr>
          <p:cNvPr id="2" name="Picture 1" descr="A picture containing text, clipart&#10;&#10;Description automatically generated">
            <a:extLst>
              <a:ext uri="{FF2B5EF4-FFF2-40B4-BE49-F238E27FC236}">
                <a16:creationId xmlns:a16="http://schemas.microsoft.com/office/drawing/2014/main" id="{81CC9E72-E296-A671-2FD0-E41E59C5BBE4}"/>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95250" y="459247"/>
            <a:ext cx="2871248" cy="571915"/>
          </a:xfrm>
          <a:prstGeom prst="rect">
            <a:avLst/>
          </a:prstGeom>
        </p:spPr>
      </p:pic>
    </p:spTree>
    <p:extLst>
      <p:ext uri="{BB962C8B-B14F-4D97-AF65-F5344CB8AC3E}">
        <p14:creationId xmlns:p14="http://schemas.microsoft.com/office/powerpoint/2010/main" val="1017028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F36A3C5-580E-C2F4-133F-E4987ABB0DDB}"/>
              </a:ext>
            </a:extLst>
          </p:cNvPr>
          <p:cNvSpPr>
            <a:spLocks noGrp="1"/>
          </p:cNvSpPr>
          <p:nvPr>
            <p:ph type="sldNum" sz="quarter" idx="4"/>
          </p:nvPr>
        </p:nvSpPr>
        <p:spPr/>
        <p:txBody>
          <a:bodyPr/>
          <a:lstStyle/>
          <a:p>
            <a:fld id="{F5B1B068-B48D-6946-9215-B08EFACD5667}" type="slidenum">
              <a:rPr lang="nb-NO" smtClean="0"/>
              <a:pPr/>
              <a:t>3</a:t>
            </a:fld>
            <a:endParaRPr lang="nb-NO" dirty="0"/>
          </a:p>
        </p:txBody>
      </p:sp>
      <p:sp>
        <p:nvSpPr>
          <p:cNvPr id="3" name="Text Placeholder 2">
            <a:extLst>
              <a:ext uri="{FF2B5EF4-FFF2-40B4-BE49-F238E27FC236}">
                <a16:creationId xmlns:a16="http://schemas.microsoft.com/office/drawing/2014/main" id="{FEF4CEFC-84E4-DE14-CDDF-5B63CD4BF2C5}"/>
              </a:ext>
            </a:extLst>
          </p:cNvPr>
          <p:cNvSpPr>
            <a:spLocks noGrp="1" noRot="1" noMove="1" noResize="1" noEditPoints="1" noAdjustHandles="1" noChangeArrowheads="1" noChangeShapeType="1"/>
          </p:cNvSpPr>
          <p:nvPr>
            <p:ph type="body" sz="quarter" idx="10"/>
          </p:nvPr>
        </p:nvSpPr>
        <p:spPr/>
        <p:txBody>
          <a:bodyPr/>
          <a:lstStyle/>
          <a:p>
            <a:r>
              <a:rPr lang="nb-NO" dirty="0"/>
              <a:t>Tittel</a:t>
            </a:r>
          </a:p>
        </p:txBody>
      </p:sp>
      <p:pic>
        <p:nvPicPr>
          <p:cNvPr id="6" name="Picture Placeholder 5">
            <a:extLst>
              <a:ext uri="{FF2B5EF4-FFF2-40B4-BE49-F238E27FC236}">
                <a16:creationId xmlns:a16="http://schemas.microsoft.com/office/drawing/2014/main" id="{BF67C0D4-1268-0124-4660-FDE172943EFA}"/>
              </a:ext>
            </a:extLst>
          </p:cNvPr>
          <p:cNvPicPr>
            <a:picLocks noGrp="1" noChangeAspect="1"/>
          </p:cNvPicPr>
          <p:nvPr>
            <p:ph type="pic" sz="quarter" idx="11"/>
          </p:nvPr>
        </p:nvPicPr>
        <p:blipFill>
          <a:blip r:embed="rId2" cstate="print">
            <a:extLst>
              <a:ext uri="{28A0092B-C50C-407E-A947-70E740481C1C}">
                <a14:useLocalDpi xmlns:a14="http://schemas.microsoft.com/office/drawing/2010/main"/>
              </a:ext>
            </a:extLst>
          </a:blip>
          <a:srcRect t="15615" b="15615"/>
          <a:stretch/>
        </p:blipFill>
        <p:spPr/>
      </p:pic>
      <p:sp>
        <p:nvSpPr>
          <p:cNvPr id="4" name="Rektangel 3">
            <a:extLst>
              <a:ext uri="{FF2B5EF4-FFF2-40B4-BE49-F238E27FC236}">
                <a16:creationId xmlns:a16="http://schemas.microsoft.com/office/drawing/2014/main" id="{0C67A93D-62A0-4631-6218-FBBB094FC9F0}"/>
              </a:ext>
            </a:extLst>
          </p:cNvPr>
          <p:cNvSpPr/>
          <p:nvPr/>
        </p:nvSpPr>
        <p:spPr>
          <a:xfrm>
            <a:off x="1" y="1268413"/>
            <a:ext cx="12192000" cy="5589587"/>
          </a:xfrm>
          <a:prstGeom prst="rect">
            <a:avLst/>
          </a:prstGeom>
          <a:solidFill>
            <a:schemeClr val="tx2">
              <a:alpha val="15000"/>
            </a:schemeClr>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sz="1200" dirty="0">
              <a:solidFill>
                <a:schemeClr val="bg1"/>
              </a:solidFill>
            </a:endParaRPr>
          </a:p>
        </p:txBody>
      </p:sp>
    </p:spTree>
    <p:extLst>
      <p:ext uri="{BB962C8B-B14F-4D97-AF65-F5344CB8AC3E}">
        <p14:creationId xmlns:p14="http://schemas.microsoft.com/office/powerpoint/2010/main" val="2777368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474EBC8-C7CD-F4EE-8A96-977E7DEAF23F}"/>
              </a:ext>
            </a:extLst>
          </p:cNvPr>
          <p:cNvSpPr>
            <a:spLocks noGrp="1"/>
          </p:cNvSpPr>
          <p:nvPr>
            <p:ph type="sldNum" sz="quarter" idx="4"/>
          </p:nvPr>
        </p:nvSpPr>
        <p:spPr/>
        <p:txBody>
          <a:bodyPr/>
          <a:lstStyle/>
          <a:p>
            <a:fld id="{F5B1B068-B48D-6946-9215-B08EFACD5667}" type="slidenum">
              <a:rPr lang="nb-NO" smtClean="0"/>
              <a:pPr/>
              <a:t>4</a:t>
            </a:fld>
            <a:endParaRPr lang="nb-NO" dirty="0"/>
          </a:p>
        </p:txBody>
      </p:sp>
      <p:sp>
        <p:nvSpPr>
          <p:cNvPr id="3" name="Text Placeholder 2">
            <a:extLst>
              <a:ext uri="{FF2B5EF4-FFF2-40B4-BE49-F238E27FC236}">
                <a16:creationId xmlns:a16="http://schemas.microsoft.com/office/drawing/2014/main" id="{ED5B1C28-E5ED-47B7-C533-8D673CD73B42}"/>
              </a:ext>
            </a:extLst>
          </p:cNvPr>
          <p:cNvSpPr>
            <a:spLocks noGrp="1" noRot="1" noMove="1" noResize="1" noEditPoints="1" noAdjustHandles="1" noChangeArrowheads="1" noChangeShapeType="1"/>
          </p:cNvSpPr>
          <p:nvPr>
            <p:ph type="body" sz="quarter" idx="10"/>
          </p:nvPr>
        </p:nvSpPr>
        <p:spPr/>
        <p:txBody>
          <a:bodyPr/>
          <a:lstStyle/>
          <a:p>
            <a:r>
              <a:rPr lang="nb-NO" noProof="0" dirty="0"/>
              <a:t>Tittel</a:t>
            </a:r>
          </a:p>
        </p:txBody>
      </p:sp>
      <p:sp>
        <p:nvSpPr>
          <p:cNvPr id="4" name="Text Placeholder 3">
            <a:extLst>
              <a:ext uri="{FF2B5EF4-FFF2-40B4-BE49-F238E27FC236}">
                <a16:creationId xmlns:a16="http://schemas.microsoft.com/office/drawing/2014/main" id="{91E677E6-E035-3B65-EED1-2EC336AB6C17}"/>
              </a:ext>
            </a:extLst>
          </p:cNvPr>
          <p:cNvSpPr>
            <a:spLocks noGrp="1"/>
          </p:cNvSpPr>
          <p:nvPr>
            <p:ph type="body" sz="quarter" idx="11"/>
          </p:nvPr>
        </p:nvSpPr>
        <p:spPr/>
        <p:txBody>
          <a:bodyPr>
            <a:normAutofit/>
          </a:bodyPr>
          <a:lstStyle/>
          <a:p>
            <a:pPr marL="0" indent="0">
              <a:buNone/>
            </a:pPr>
            <a:r>
              <a:rPr lang="nb-NO">
                <a:latin typeface="+mn-lt"/>
              </a:rPr>
              <a:t>Lorem ipsum dolor sit amet, consectetur adipiscing elit. Fusce placerat mattis nunc, egestas cursus sapien accumsan et. Aliquam cursus quam quis aliquet molestie. Quisque porttitor sem venenatis, maximus nibh et, hendrerit orci. </a:t>
            </a:r>
          </a:p>
          <a:p>
            <a:pPr marL="0" indent="0">
              <a:buNone/>
            </a:pPr>
            <a:endParaRPr lang="nb-NO">
              <a:latin typeface="+mn-lt"/>
            </a:endParaRPr>
          </a:p>
          <a:p>
            <a:pPr marL="0" indent="0">
              <a:buNone/>
            </a:pPr>
            <a:r>
              <a:rPr lang="nb-NO">
                <a:latin typeface="+mn-lt"/>
              </a:rPr>
              <a:t>Phasellus porttitor porttitor massa vitae auctor. Duis congue, diam et tristique ultricies, sapien dolor sagittis eros, et dictum erat dolor et felis. Vestibulum et arcu at risus feugiat congue cursus ut erat. Vivamus vitae ultricies dolor. Nam euismod vestibulum leo, in aliquet nisl. Etiam nec suscipit elit, eget molestie metus. Donec vitae dapibus ligula. Pellentesque quis risus id magna faucibus porttitor.</a:t>
            </a:r>
          </a:p>
          <a:p>
            <a:pPr marL="0" indent="0">
              <a:buNone/>
            </a:pPr>
            <a:endParaRPr lang="nb-NO">
              <a:latin typeface="+mn-lt"/>
            </a:endParaRPr>
          </a:p>
          <a:p>
            <a:pPr marL="0" indent="0">
              <a:buNone/>
            </a:pPr>
            <a:endParaRPr lang="nb-NO">
              <a:latin typeface="+mn-lt"/>
            </a:endParaRPr>
          </a:p>
          <a:p>
            <a:pPr marL="0" indent="0">
              <a:buNone/>
            </a:pPr>
            <a:endParaRPr lang="nb-NO">
              <a:latin typeface="+mn-lt"/>
            </a:endParaRPr>
          </a:p>
          <a:p>
            <a:pPr marL="0" indent="0">
              <a:buNone/>
            </a:pPr>
            <a:endParaRPr lang="nb-NO">
              <a:latin typeface="+mn-lt"/>
            </a:endParaRPr>
          </a:p>
        </p:txBody>
      </p:sp>
      <p:pic>
        <p:nvPicPr>
          <p:cNvPr id="7" name="Picture Placeholder 6">
            <a:extLst>
              <a:ext uri="{FF2B5EF4-FFF2-40B4-BE49-F238E27FC236}">
                <a16:creationId xmlns:a16="http://schemas.microsoft.com/office/drawing/2014/main" id="{90CDCDBD-7086-5183-2858-956CBD425245}"/>
              </a:ext>
            </a:extLst>
          </p:cNvPr>
          <p:cNvPicPr>
            <a:picLocks noGrp="1" noChangeAspect="1"/>
          </p:cNvPicPr>
          <p:nvPr>
            <p:ph type="pic" sz="quarter" idx="12"/>
          </p:nvPr>
        </p:nvPicPr>
        <p:blipFill>
          <a:blip r:embed="rId2" cstate="print">
            <a:extLst>
              <a:ext uri="{28A0092B-C50C-407E-A947-70E740481C1C}">
                <a14:useLocalDpi xmlns:a14="http://schemas.microsoft.com/office/drawing/2010/main"/>
              </a:ext>
            </a:extLst>
          </a:blip>
          <a:srcRect l="9626" r="9626"/>
          <a:stretch/>
        </p:blipFill>
        <p:spPr/>
      </p:pic>
      <p:sp>
        <p:nvSpPr>
          <p:cNvPr id="5" name="Rektangel 4">
            <a:extLst>
              <a:ext uri="{FF2B5EF4-FFF2-40B4-BE49-F238E27FC236}">
                <a16:creationId xmlns:a16="http://schemas.microsoft.com/office/drawing/2014/main" id="{7F6D65AC-2D0E-DA14-DF4C-55264F4AF6B9}"/>
              </a:ext>
            </a:extLst>
          </p:cNvPr>
          <p:cNvSpPr/>
          <p:nvPr/>
        </p:nvSpPr>
        <p:spPr>
          <a:xfrm>
            <a:off x="6416673" y="1268700"/>
            <a:ext cx="5775325" cy="4752688"/>
          </a:xfrm>
          <a:prstGeom prst="rect">
            <a:avLst/>
          </a:prstGeom>
          <a:solidFill>
            <a:schemeClr val="tx2">
              <a:alpha val="15000"/>
            </a:schemeClr>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sz="1200">
              <a:solidFill>
                <a:schemeClr val="bg1"/>
              </a:solidFill>
            </a:endParaRPr>
          </a:p>
        </p:txBody>
      </p:sp>
    </p:spTree>
    <p:extLst>
      <p:ext uri="{BB962C8B-B14F-4D97-AF65-F5344CB8AC3E}">
        <p14:creationId xmlns:p14="http://schemas.microsoft.com/office/powerpoint/2010/main" val="3495893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A10B3E-C800-29E0-0FF3-5C79CF209276}"/>
              </a:ext>
            </a:extLst>
          </p:cNvPr>
          <p:cNvSpPr>
            <a:spLocks noGrp="1"/>
          </p:cNvSpPr>
          <p:nvPr>
            <p:ph type="sldNum" sz="quarter" idx="4"/>
          </p:nvPr>
        </p:nvSpPr>
        <p:spPr/>
        <p:txBody>
          <a:bodyPr/>
          <a:lstStyle/>
          <a:p>
            <a:fld id="{F5B1B068-B48D-6946-9215-B08EFACD5667}" type="slidenum">
              <a:rPr lang="nb-NO" smtClean="0"/>
              <a:pPr/>
              <a:t>5</a:t>
            </a:fld>
            <a:endParaRPr lang="nb-NO"/>
          </a:p>
        </p:txBody>
      </p:sp>
      <p:sp>
        <p:nvSpPr>
          <p:cNvPr id="3" name="Text Placeholder 2">
            <a:extLst>
              <a:ext uri="{FF2B5EF4-FFF2-40B4-BE49-F238E27FC236}">
                <a16:creationId xmlns:a16="http://schemas.microsoft.com/office/drawing/2014/main" id="{E3FE28F8-3CAF-E083-3FE6-28B793289D2C}"/>
              </a:ext>
            </a:extLst>
          </p:cNvPr>
          <p:cNvSpPr>
            <a:spLocks noGrp="1" noRot="1" noMove="1" noResize="1" noEditPoints="1" noAdjustHandles="1" noChangeArrowheads="1" noChangeShapeType="1"/>
          </p:cNvSpPr>
          <p:nvPr>
            <p:ph type="body" sz="quarter" idx="10"/>
          </p:nvPr>
        </p:nvSpPr>
        <p:spPr/>
        <p:txBody>
          <a:bodyPr/>
          <a:lstStyle/>
          <a:p>
            <a:r>
              <a:rPr lang="nb-NO"/>
              <a:t>Dagsorden</a:t>
            </a:r>
          </a:p>
        </p:txBody>
      </p:sp>
      <p:graphicFrame>
        <p:nvGraphicFramePr>
          <p:cNvPr id="4" name="Table">
            <a:extLst>
              <a:ext uri="{FF2B5EF4-FFF2-40B4-BE49-F238E27FC236}">
                <a16:creationId xmlns:a16="http://schemas.microsoft.com/office/drawing/2014/main" id="{20DD098A-7212-48AC-84BA-6D120D0C8A48}"/>
              </a:ext>
            </a:extLst>
          </p:cNvPr>
          <p:cNvGraphicFramePr>
            <a:graphicFrameLocks/>
          </p:cNvGraphicFramePr>
          <p:nvPr>
            <p:extLst>
              <p:ext uri="{D42A27DB-BD31-4B8C-83A1-F6EECF244321}">
                <p14:modId xmlns:p14="http://schemas.microsoft.com/office/powerpoint/2010/main" val="1100158099"/>
              </p:ext>
            </p:extLst>
          </p:nvPr>
        </p:nvGraphicFramePr>
        <p:xfrm>
          <a:off x="407210" y="1340710"/>
          <a:ext cx="11377581" cy="4110720"/>
        </p:xfrm>
        <a:graphic>
          <a:graphicData uri="http://schemas.openxmlformats.org/drawingml/2006/table">
            <a:tbl>
              <a:tblPr firstRow="1" bandRow="1">
                <a:tableStyleId>{9D7B26C5-4107-4FEC-AEDC-1716B250A1EF}</a:tableStyleId>
              </a:tblPr>
              <a:tblGrid>
                <a:gridCol w="2592446">
                  <a:extLst>
                    <a:ext uri="{9D8B030D-6E8A-4147-A177-3AD203B41FA5}">
                      <a16:colId xmlns:a16="http://schemas.microsoft.com/office/drawing/2014/main" val="3055233022"/>
                    </a:ext>
                  </a:extLst>
                </a:gridCol>
                <a:gridCol w="2520280">
                  <a:extLst>
                    <a:ext uri="{9D8B030D-6E8A-4147-A177-3AD203B41FA5}">
                      <a16:colId xmlns:a16="http://schemas.microsoft.com/office/drawing/2014/main" val="849270702"/>
                    </a:ext>
                  </a:extLst>
                </a:gridCol>
                <a:gridCol w="4536504">
                  <a:extLst>
                    <a:ext uri="{9D8B030D-6E8A-4147-A177-3AD203B41FA5}">
                      <a16:colId xmlns:a16="http://schemas.microsoft.com/office/drawing/2014/main" val="2111337192"/>
                    </a:ext>
                  </a:extLst>
                </a:gridCol>
                <a:gridCol w="1728351">
                  <a:extLst>
                    <a:ext uri="{9D8B030D-6E8A-4147-A177-3AD203B41FA5}">
                      <a16:colId xmlns:a16="http://schemas.microsoft.com/office/drawing/2014/main" val="3086541846"/>
                    </a:ext>
                  </a:extLst>
                </a:gridCol>
              </a:tblGrid>
              <a:tr h="432000">
                <a:tc>
                  <a:txBody>
                    <a:bodyPr/>
                    <a:lstStyle/>
                    <a:p>
                      <a:pPr>
                        <a:spcBef>
                          <a:spcPct val="0"/>
                        </a:spcBef>
                        <a:buFont typeface="Wingdings" charset="0"/>
                        <a:buNone/>
                      </a:pPr>
                      <a:r>
                        <a:rPr lang="nb-NO" sz="1800" b="1" noProof="0" err="1">
                          <a:solidFill>
                            <a:schemeClr val="tx2"/>
                          </a:solidFill>
                          <a:latin typeface="+mj-lt"/>
                          <a:ea typeface="Arial Unicode MS"/>
                          <a:cs typeface="Arial" panose="020B0604020202020204" pitchFamily="34" charset="0"/>
                        </a:rPr>
                        <a:t>Emne</a:t>
                      </a:r>
                      <a:endParaRPr lang="nb-NO" sz="1800" b="1" noProof="0">
                        <a:solidFill>
                          <a:schemeClr val="tx2"/>
                        </a:solidFill>
                        <a:latin typeface="+mj-lt"/>
                        <a:ea typeface="Arial Unicode MS"/>
                        <a:cs typeface="Arial" panose="020B0604020202020204" pitchFamily="34" charset="0"/>
                      </a:endParaRPr>
                    </a:p>
                  </a:txBody>
                  <a:tcPr marL="0" marR="143925" marT="71963" marB="71963" anchor="ctr">
                    <a:lnL>
                      <a:noFill/>
                    </a:lnL>
                    <a:lnR>
                      <a:noFill/>
                    </a:lnR>
                    <a:lnT w="12700" cmpd="sng">
                      <a:noFill/>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800" b="1" noProof="0">
                          <a:solidFill>
                            <a:schemeClr val="tx2"/>
                          </a:solidFill>
                          <a:latin typeface="+mj-lt"/>
                          <a:ea typeface="Arial Unicode MS"/>
                          <a:cs typeface="Arial" panose="020B0604020202020204" pitchFamily="34" charset="0"/>
                        </a:rPr>
                        <a:t>Presentatør</a:t>
                      </a:r>
                    </a:p>
                  </a:txBody>
                  <a:tcPr marL="143925" marR="143925" marT="71963" marB="71963" anchor="ctr">
                    <a:lnL>
                      <a:noFill/>
                    </a:lnL>
                    <a:lnR>
                      <a:noFill/>
                    </a:lnR>
                    <a:lnT w="12700" cmpd="sng">
                      <a:noFill/>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800" b="1" noProof="0">
                          <a:solidFill>
                            <a:schemeClr val="tx2"/>
                          </a:solidFill>
                          <a:latin typeface="+mj-lt"/>
                          <a:ea typeface="Arial Unicode MS"/>
                          <a:cs typeface="Arial" panose="020B0604020202020204" pitchFamily="34" charset="0"/>
                        </a:rPr>
                        <a:t>Informasjon/vedtak/handling</a:t>
                      </a:r>
                    </a:p>
                  </a:txBody>
                  <a:tcPr marL="143925" marR="143925" marT="71963" marB="71963" anchor="ctr">
                    <a:lnL>
                      <a:noFill/>
                    </a:lnL>
                    <a:lnR>
                      <a:noFill/>
                    </a:lnR>
                    <a:lnT w="12700" cmpd="sng">
                      <a:noFill/>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ct val="0"/>
                        </a:spcBef>
                        <a:buFont typeface="Wingdings" charset="0"/>
                        <a:buNone/>
                      </a:pPr>
                      <a:r>
                        <a:rPr lang="nb-NO" sz="1800" b="1" noProof="0">
                          <a:solidFill>
                            <a:schemeClr val="tx2"/>
                          </a:solidFill>
                          <a:latin typeface="+mj-lt"/>
                          <a:ea typeface="Arial Unicode MS"/>
                          <a:cs typeface="Arial" panose="020B0604020202020204" pitchFamily="34" charset="0"/>
                        </a:rPr>
                        <a:t>Handlingstid</a:t>
                      </a:r>
                    </a:p>
                  </a:txBody>
                  <a:tcPr marL="143925" marR="0" marT="71963" marB="71963" anchor="ctr">
                    <a:lnL>
                      <a:noFill/>
                    </a:lnL>
                    <a:lnR>
                      <a:noFill/>
                    </a:lnR>
                    <a:lnT w="12700" cmpd="sng">
                      <a:noFill/>
                    </a:lnT>
                    <a:lnB w="28575"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25882"/>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a:solidFill>
                            <a:schemeClr val="tx1"/>
                          </a:solidFill>
                          <a:latin typeface="+mj-lt"/>
                          <a:ea typeface="Arial Unicode MS"/>
                        </a:rPr>
                        <a:t>Eos et </a:t>
                      </a:r>
                      <a:r>
                        <a:rPr lang="nb-NO" sz="1600" noProof="0" err="1">
                          <a:solidFill>
                            <a:schemeClr val="tx1"/>
                          </a:solidFill>
                          <a:latin typeface="+mj-lt"/>
                          <a:ea typeface="Arial Unicode MS"/>
                        </a:rPr>
                        <a:t>accusam</a:t>
                      </a:r>
                      <a:endParaRPr lang="nb-NO" sz="1600" noProof="0">
                        <a:solidFill>
                          <a:schemeClr val="tx1"/>
                        </a:solidFill>
                        <a:latin typeface="+mj-lt"/>
                        <a:ea typeface="Arial Unicode MS"/>
                      </a:endParaRPr>
                    </a:p>
                  </a:txBody>
                  <a:tcPr marL="0" marR="107944" marT="108000" marB="108000" anchor="ctr">
                    <a:lnT w="28575" cap="flat" cmpd="sng" algn="ctr">
                      <a:solidFill>
                        <a:schemeClr val="tx2"/>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Vero</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Accusam</a:t>
                      </a:r>
                      <a:endParaRPr lang="nb-NO" sz="1600" b="0" noProof="0">
                        <a:solidFill>
                          <a:schemeClr val="tx1"/>
                        </a:solidFill>
                        <a:latin typeface="+mj-lt"/>
                        <a:ea typeface="Arial Unicode MS"/>
                      </a:endParaRPr>
                    </a:p>
                  </a:txBody>
                  <a:tcPr marL="143925" marR="143925" marT="108000" marB="108000" anchor="ctr">
                    <a:lnT w="28575" cap="flat" cmpd="sng" algn="ctr">
                      <a:solidFill>
                        <a:schemeClr val="tx2"/>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vero</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eos</a:t>
                      </a:r>
                      <a:r>
                        <a:rPr kumimoji="0" lang="nb-NO" sz="1600" b="0" i="0" u="none" strike="noStrike" kern="1200" cap="none" spc="0" normalizeH="0" baseline="0" noProof="0">
                          <a:ln>
                            <a:noFill/>
                          </a:ln>
                          <a:solidFill>
                            <a:schemeClr val="tx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accusam</a:t>
                      </a:r>
                      <a:endParaRPr lang="nb-NO" sz="1600" noProof="0">
                        <a:solidFill>
                          <a:schemeClr val="tx1"/>
                        </a:solidFill>
                        <a:latin typeface="+mj-lt"/>
                        <a:ea typeface="Arial Unicode MS"/>
                      </a:endParaRPr>
                    </a:p>
                  </a:txBody>
                  <a:tcPr marL="143925" marR="143925" marT="108000" marB="108000" anchor="ctr">
                    <a:lnT w="28575" cap="flat" cmpd="sng" algn="ctr">
                      <a:solidFill>
                        <a:schemeClr val="tx2"/>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a:solidFill>
                            <a:schemeClr val="tx1"/>
                          </a:solidFill>
                          <a:latin typeface="+mj-lt"/>
                          <a:ea typeface="Arial Unicode MS"/>
                        </a:rPr>
                        <a:t>5′</a:t>
                      </a:r>
                    </a:p>
                  </a:txBody>
                  <a:tcPr marL="143925" marR="0" marT="108000" marB="108000" anchor="ctr">
                    <a:lnT w="28575" cap="flat" cmpd="sng" algn="ctr">
                      <a:solidFill>
                        <a:schemeClr val="tx2"/>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989316832"/>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ea typeface="Arial Unicode MS"/>
                        </a:rPr>
                        <a:t>Sadipscing</a:t>
                      </a:r>
                      <a:r>
                        <a:rPr lang="nb-NO" sz="1600" noProof="0">
                          <a:solidFill>
                            <a:schemeClr val="tx1"/>
                          </a:solidFill>
                          <a:latin typeface="+mj-lt"/>
                          <a:ea typeface="Arial Unicode MS"/>
                        </a:rPr>
                        <a:t> </a:t>
                      </a:r>
                      <a:r>
                        <a:rPr lang="nb-NO" sz="1600" noProof="0" err="1">
                          <a:solidFill>
                            <a:schemeClr val="tx1"/>
                          </a:solidFill>
                          <a:latin typeface="+mj-lt"/>
                          <a:ea typeface="Arial Unicode MS"/>
                        </a:rPr>
                        <a:t>elitr</a:t>
                      </a:r>
                      <a:r>
                        <a:rPr lang="nb-NO" sz="1600" noProof="0">
                          <a:solidFill>
                            <a:schemeClr val="tx1"/>
                          </a:solidFill>
                          <a:latin typeface="+mj-lt"/>
                          <a:ea typeface="Arial Unicode MS"/>
                        </a:rPr>
                        <a:t> </a:t>
                      </a: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Duis</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Tortor</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tx1"/>
                          </a:solidFill>
                          <a:effectLst/>
                          <a:uLnTx/>
                          <a:uFillTx/>
                          <a:latin typeface="+mj-lt"/>
                          <a:ea typeface="Arial Unicode MS"/>
                          <a:cs typeface="+mn-cs"/>
                        </a:rPr>
                        <a:t>Duis</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arcu</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tortor</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suscipit</a:t>
                      </a:r>
                      <a:r>
                        <a:rPr kumimoji="0" lang="nb-NO" sz="1600" b="0" i="0" u="none" strike="noStrike" kern="1200" cap="none" spc="0" normalizeH="0" baseline="0" noProof="0">
                          <a:ln>
                            <a:noFill/>
                          </a:ln>
                          <a:solidFill>
                            <a:schemeClr val="tx1"/>
                          </a:solidFill>
                          <a:effectLst/>
                          <a:uLnTx/>
                          <a:uFillTx/>
                          <a:latin typeface="+mj-lt"/>
                          <a:ea typeface="Arial Unicode MS"/>
                          <a:cs typeface="+mn-cs"/>
                        </a:rPr>
                        <a:t> eget</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10</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398532936"/>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ea typeface="Arial Unicode MS"/>
                        </a:rPr>
                        <a:t>Accusam</a:t>
                      </a:r>
                      <a:endParaRPr lang="nb-NO" sz="1600" noProof="0">
                        <a:solidFill>
                          <a:schemeClr val="tx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Phasellus</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Necsem</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tx1"/>
                          </a:solidFill>
                          <a:effectLst/>
                          <a:uLnTx/>
                          <a:uFillTx/>
                          <a:latin typeface="+mj-lt"/>
                          <a:ea typeface="Arial Unicode MS"/>
                          <a:cs typeface="+mn-cs"/>
                        </a:rPr>
                        <a:t>Phasellus</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nec</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sem</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10</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415778386"/>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ea typeface="Arial Unicode MS"/>
                        </a:rPr>
                        <a:t>Duis</a:t>
                      </a:r>
                      <a:r>
                        <a:rPr lang="nb-NO" sz="1600" noProof="0">
                          <a:solidFill>
                            <a:schemeClr val="tx1"/>
                          </a:solidFill>
                          <a:latin typeface="+mj-lt"/>
                          <a:ea typeface="Arial Unicode MS"/>
                        </a:rPr>
                        <a:t> </a:t>
                      </a:r>
                      <a:r>
                        <a:rPr lang="nb-NO" sz="1600" noProof="0" err="1">
                          <a:solidFill>
                            <a:schemeClr val="tx1"/>
                          </a:solidFill>
                          <a:latin typeface="+mj-lt"/>
                          <a:ea typeface="Arial Unicode MS"/>
                        </a:rPr>
                        <a:t>arcu</a:t>
                      </a:r>
                      <a:r>
                        <a:rPr lang="nb-NO" sz="1600" noProof="0">
                          <a:solidFill>
                            <a:schemeClr val="tx1"/>
                          </a:solidFill>
                          <a:latin typeface="+mj-lt"/>
                          <a:ea typeface="Arial Unicode MS"/>
                        </a:rPr>
                        <a:t> </a:t>
                      </a:r>
                      <a:r>
                        <a:rPr lang="nb-NO" sz="1600" noProof="0" err="1">
                          <a:solidFill>
                            <a:schemeClr val="tx1"/>
                          </a:solidFill>
                          <a:latin typeface="+mj-lt"/>
                          <a:ea typeface="Arial Unicode MS"/>
                        </a:rPr>
                        <a:t>tortor</a:t>
                      </a:r>
                      <a:endParaRPr lang="nb-NO" sz="1600" noProof="0">
                        <a:solidFill>
                          <a:schemeClr val="tx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Odio</a:t>
                      </a:r>
                      <a:r>
                        <a:rPr lang="nb-NO" sz="1600" b="0" noProof="0">
                          <a:solidFill>
                            <a:schemeClr val="tx1"/>
                          </a:solidFill>
                          <a:latin typeface="+mj-lt"/>
                          <a:ea typeface="Arial Unicode MS"/>
                        </a:rPr>
                        <a:t> Maecenas</a:t>
                      </a: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vero</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eos</a:t>
                      </a:r>
                      <a:r>
                        <a:rPr kumimoji="0" lang="nb-NO" sz="1600" b="0" i="0" u="none" strike="noStrike" kern="1200" cap="none" spc="0" normalizeH="0" baseline="0" noProof="0">
                          <a:ln>
                            <a:noFill/>
                          </a:ln>
                          <a:solidFill>
                            <a:schemeClr val="tx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accusam</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30</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85398337"/>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ea typeface="Arial Unicode MS"/>
                        </a:rPr>
                        <a:t>Accusam</a:t>
                      </a:r>
                      <a:endParaRPr lang="nb-NO" sz="1600" noProof="0">
                        <a:solidFill>
                          <a:schemeClr val="tx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a:solidFill>
                            <a:schemeClr val="tx1"/>
                          </a:solidFill>
                          <a:latin typeface="+mj-lt"/>
                          <a:ea typeface="Arial Unicode MS"/>
                        </a:rPr>
                        <a:t>Eos </a:t>
                      </a:r>
                      <a:r>
                        <a:rPr lang="nb-NO" sz="1600" b="0" noProof="0" err="1">
                          <a:solidFill>
                            <a:schemeClr val="tx1"/>
                          </a:solidFill>
                          <a:latin typeface="+mj-lt"/>
                          <a:ea typeface="Arial Unicode MS"/>
                        </a:rPr>
                        <a:t>Laccusam</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vero</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eos</a:t>
                      </a:r>
                      <a:r>
                        <a:rPr kumimoji="0" lang="nb-NO" sz="1600" b="0" i="0" u="none" strike="noStrike" kern="1200" cap="none" spc="0" normalizeH="0" baseline="0" noProof="0">
                          <a:ln>
                            <a:noFill/>
                          </a:ln>
                          <a:solidFill>
                            <a:schemeClr val="tx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accusam</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10</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2503335285"/>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ea typeface="Arial Unicode MS"/>
                        </a:rPr>
                        <a:t>Consetetur</a:t>
                      </a:r>
                      <a:r>
                        <a:rPr lang="nb-NO" sz="1600" noProof="0">
                          <a:solidFill>
                            <a:schemeClr val="tx1"/>
                          </a:solidFill>
                          <a:latin typeface="+mj-lt"/>
                          <a:ea typeface="Arial Unicode MS"/>
                        </a:rPr>
                        <a:t> </a:t>
                      </a:r>
                      <a:r>
                        <a:rPr lang="nb-NO" sz="1600" noProof="0" err="1">
                          <a:solidFill>
                            <a:schemeClr val="tx1"/>
                          </a:solidFill>
                          <a:latin typeface="+mj-lt"/>
                          <a:ea typeface="Arial Unicode MS"/>
                        </a:rPr>
                        <a:t>sadipscing</a:t>
                      </a:r>
                      <a:endParaRPr lang="nb-NO" sz="1600" noProof="0">
                        <a:solidFill>
                          <a:schemeClr val="tx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Duis</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Larcutortor</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tx1"/>
                          </a:solidFill>
                          <a:effectLst/>
                          <a:uLnTx/>
                          <a:uFillTx/>
                          <a:latin typeface="+mj-lt"/>
                          <a:ea typeface="Arial Unicode MS"/>
                          <a:cs typeface="+mn-cs"/>
                        </a:rPr>
                        <a:t>Duis</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arcu</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tortor</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30</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251730162"/>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mn-ea"/>
                          <a:cs typeface="+mn-cs"/>
                        </a:rPr>
                        <a:t>Maecenas </a:t>
                      </a:r>
                      <a:r>
                        <a:rPr kumimoji="0" lang="nb-NO" sz="1600" b="0" i="0" u="none" strike="noStrike" kern="1200" cap="none" spc="0" normalizeH="0" baseline="0" noProof="0" err="1">
                          <a:ln>
                            <a:noFill/>
                          </a:ln>
                          <a:solidFill>
                            <a:schemeClr val="tx1"/>
                          </a:solidFill>
                          <a:effectLst/>
                          <a:uLnTx/>
                          <a:uFillTx/>
                          <a:latin typeface="+mj-lt"/>
                          <a:ea typeface="+mn-ea"/>
                          <a:cs typeface="+mn-cs"/>
                        </a:rPr>
                        <a:t>dolor</a:t>
                      </a:r>
                      <a:endParaRPr kumimoji="0" lang="nb-NO" sz="1600" b="0" i="0" u="none" strike="noStrike" kern="1200" cap="none" spc="0" normalizeH="0" baseline="0" noProof="0">
                        <a:ln>
                          <a:noFill/>
                        </a:ln>
                        <a:solidFill>
                          <a:schemeClr val="tx1"/>
                        </a:solidFill>
                        <a:effectLst/>
                        <a:uLnTx/>
                        <a:uFillTx/>
                        <a:latin typeface="+mj-lt"/>
                        <a:ea typeface="+mn-ea"/>
                        <a:cs typeface="+mn-c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Vero</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Accusam</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tx1"/>
                          </a:solidFill>
                          <a:effectLst/>
                          <a:uLnTx/>
                          <a:uFillTx/>
                          <a:latin typeface="+mj-lt"/>
                          <a:ea typeface="Arial Unicode MS"/>
                          <a:cs typeface="+mn-cs"/>
                        </a:rPr>
                        <a:t>Duis</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arcu</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tortor</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suscipit</a:t>
                      </a:r>
                      <a:r>
                        <a:rPr kumimoji="0" lang="nb-NO" sz="1600" b="0" i="0" u="none" strike="noStrike" kern="1200" cap="none" spc="0" normalizeH="0" baseline="0" noProof="0">
                          <a:ln>
                            <a:noFill/>
                          </a:ln>
                          <a:solidFill>
                            <a:schemeClr val="tx1"/>
                          </a:solidFill>
                          <a:effectLst/>
                          <a:uLnTx/>
                          <a:uFillTx/>
                          <a:latin typeface="+mj-lt"/>
                          <a:ea typeface="Arial Unicode MS"/>
                          <a:cs typeface="+mn-cs"/>
                        </a:rPr>
                        <a:t> eget</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5</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489434923"/>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tx1"/>
                          </a:solidFill>
                          <a:latin typeface="+mj-lt"/>
                        </a:rPr>
                        <a:t>Esta</a:t>
                      </a:r>
                      <a:r>
                        <a:rPr lang="nb-NO" sz="1600" noProof="0">
                          <a:solidFill>
                            <a:schemeClr val="tx1"/>
                          </a:solidFill>
                          <a:latin typeface="+mj-lt"/>
                        </a:rPr>
                        <a:t> </a:t>
                      </a:r>
                      <a:r>
                        <a:rPr lang="nb-NO" sz="1600" noProof="0" err="1">
                          <a:solidFill>
                            <a:schemeClr val="tx1"/>
                          </a:solidFill>
                          <a:latin typeface="+mj-lt"/>
                        </a:rPr>
                        <a:t>conquera</a:t>
                      </a:r>
                      <a:endParaRPr lang="nb-NO" sz="1600" noProof="0">
                        <a:solidFill>
                          <a:schemeClr val="tx1"/>
                        </a:solidFill>
                        <a:latin typeface="+mj-lt"/>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tx1"/>
                          </a:solidFill>
                          <a:latin typeface="+mj-lt"/>
                          <a:ea typeface="Arial Unicode MS"/>
                        </a:rPr>
                        <a:t>Duis</a:t>
                      </a:r>
                      <a:r>
                        <a:rPr lang="nb-NO" sz="1600" b="0" noProof="0">
                          <a:solidFill>
                            <a:schemeClr val="tx1"/>
                          </a:solidFill>
                          <a:latin typeface="+mj-lt"/>
                          <a:ea typeface="Arial Unicode MS"/>
                        </a:rPr>
                        <a:t> </a:t>
                      </a:r>
                      <a:r>
                        <a:rPr lang="nb-NO" sz="1600" b="0" noProof="0" err="1">
                          <a:solidFill>
                            <a:schemeClr val="tx1"/>
                          </a:solidFill>
                          <a:latin typeface="+mj-lt"/>
                          <a:ea typeface="Arial Unicode MS"/>
                        </a:rPr>
                        <a:t>Tortor</a:t>
                      </a:r>
                      <a:endParaRPr lang="nb-NO" sz="1600" b="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tx1"/>
                          </a:solidFill>
                          <a:effectLst/>
                          <a:uLnTx/>
                          <a:uFillTx/>
                          <a:latin typeface="+mj-lt"/>
                          <a:ea typeface="Arial Unicode MS"/>
                          <a:cs typeface="+mn-cs"/>
                        </a:rPr>
                        <a:t>Phasellus</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nec</a:t>
                      </a:r>
                      <a:r>
                        <a:rPr kumimoji="0" lang="nb-NO" sz="1600" b="0" i="0" u="none" strike="noStrike" kern="1200" cap="none" spc="0" normalizeH="0" baseline="0" noProof="0">
                          <a:ln>
                            <a:noFill/>
                          </a:ln>
                          <a:solidFill>
                            <a:schemeClr val="tx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tx1"/>
                          </a:solidFill>
                          <a:effectLst/>
                          <a:uLnTx/>
                          <a:uFillTx/>
                          <a:latin typeface="+mj-lt"/>
                          <a:ea typeface="Arial Unicode MS"/>
                          <a:cs typeface="+mn-cs"/>
                        </a:rPr>
                        <a:t>sem</a:t>
                      </a:r>
                      <a:endParaRPr lang="nb-NO" sz="1600" noProof="0">
                        <a:solidFill>
                          <a:schemeClr val="tx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tx1"/>
                          </a:solidFill>
                          <a:effectLst/>
                          <a:uLnTx/>
                          <a:uFillTx/>
                          <a:latin typeface="+mj-lt"/>
                          <a:ea typeface="Arial Unicode MS"/>
                          <a:cs typeface="+mn-cs"/>
                        </a:rPr>
                        <a:t>15</a:t>
                      </a:r>
                      <a:r>
                        <a:rPr lang="nb-NO" sz="1600" noProof="0">
                          <a:solidFill>
                            <a:schemeClr val="tx1"/>
                          </a:solidFill>
                          <a:latin typeface="+mj-lt"/>
                          <a:ea typeface="Arial Unicode MS"/>
                        </a:rPr>
                        <a:t>′</a:t>
                      </a:r>
                      <a:endParaRPr kumimoji="0" lang="nb-NO" sz="1600" b="0" i="0" u="none" strike="noStrike" kern="1200" cap="none" spc="0" normalizeH="0" baseline="0" noProof="0">
                        <a:ln>
                          <a:noFill/>
                        </a:ln>
                        <a:solidFill>
                          <a:schemeClr val="tx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extLst>
                  <a:ext uri="{0D108BD9-81ED-4DB2-BD59-A6C34878D82A}">
                    <a16:rowId xmlns:a16="http://schemas.microsoft.com/office/drawing/2014/main" val="3052826313"/>
                  </a:ext>
                </a:extLst>
              </a:tr>
            </a:tbl>
          </a:graphicData>
        </a:graphic>
      </p:graphicFrame>
    </p:spTree>
    <p:extLst>
      <p:ext uri="{BB962C8B-B14F-4D97-AF65-F5344CB8AC3E}">
        <p14:creationId xmlns:p14="http://schemas.microsoft.com/office/powerpoint/2010/main" val="3236314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FE28F8-3CAF-E083-3FE6-28B793289D2C}"/>
              </a:ext>
            </a:extLst>
          </p:cNvPr>
          <p:cNvSpPr>
            <a:spLocks noGrp="1" noRot="1" noMove="1" noResize="1" noEditPoints="1" noAdjustHandles="1" noChangeArrowheads="1" noChangeShapeType="1"/>
          </p:cNvSpPr>
          <p:nvPr>
            <p:ph sz="quarter" idx="14"/>
          </p:nvPr>
        </p:nvSpPr>
        <p:spPr/>
        <p:txBody>
          <a:bodyPr/>
          <a:lstStyle/>
          <a:p>
            <a:r>
              <a:rPr lang="nb-NO"/>
              <a:t>Dagsorden</a:t>
            </a:r>
          </a:p>
        </p:txBody>
      </p:sp>
      <p:sp>
        <p:nvSpPr>
          <p:cNvPr id="2" name="Slide Number Placeholder 1">
            <a:extLst>
              <a:ext uri="{FF2B5EF4-FFF2-40B4-BE49-F238E27FC236}">
                <a16:creationId xmlns:a16="http://schemas.microsoft.com/office/drawing/2014/main" id="{38A10B3E-C800-29E0-0FF3-5C79CF209276}"/>
              </a:ext>
            </a:extLst>
          </p:cNvPr>
          <p:cNvSpPr>
            <a:spLocks noGrp="1"/>
          </p:cNvSpPr>
          <p:nvPr>
            <p:ph type="sldNum" sz="quarter" idx="4"/>
          </p:nvPr>
        </p:nvSpPr>
        <p:spPr/>
        <p:txBody>
          <a:bodyPr/>
          <a:lstStyle/>
          <a:p>
            <a:fld id="{F5B1B068-B48D-6946-9215-B08EFACD5667}" type="slidenum">
              <a:rPr lang="nb-NO" smtClean="0"/>
              <a:pPr/>
              <a:t>6</a:t>
            </a:fld>
            <a:endParaRPr lang="nb-NO"/>
          </a:p>
        </p:txBody>
      </p:sp>
      <p:graphicFrame>
        <p:nvGraphicFramePr>
          <p:cNvPr id="5" name="Table">
            <a:extLst>
              <a:ext uri="{FF2B5EF4-FFF2-40B4-BE49-F238E27FC236}">
                <a16:creationId xmlns:a16="http://schemas.microsoft.com/office/drawing/2014/main" id="{2A62EE87-A389-12C8-D501-675941DAEF36}"/>
              </a:ext>
            </a:extLst>
          </p:cNvPr>
          <p:cNvGraphicFramePr>
            <a:graphicFrameLocks/>
          </p:cNvGraphicFramePr>
          <p:nvPr>
            <p:extLst>
              <p:ext uri="{D42A27DB-BD31-4B8C-83A1-F6EECF244321}">
                <p14:modId xmlns:p14="http://schemas.microsoft.com/office/powerpoint/2010/main" val="2659986931"/>
              </p:ext>
            </p:extLst>
          </p:nvPr>
        </p:nvGraphicFramePr>
        <p:xfrm>
          <a:off x="407210" y="1340710"/>
          <a:ext cx="11377581" cy="4110720"/>
        </p:xfrm>
        <a:graphic>
          <a:graphicData uri="http://schemas.openxmlformats.org/drawingml/2006/table">
            <a:tbl>
              <a:tblPr firstRow="1" bandRow="1">
                <a:tableStyleId>{9D7B26C5-4107-4FEC-AEDC-1716B250A1EF}</a:tableStyleId>
              </a:tblPr>
              <a:tblGrid>
                <a:gridCol w="2592446">
                  <a:extLst>
                    <a:ext uri="{9D8B030D-6E8A-4147-A177-3AD203B41FA5}">
                      <a16:colId xmlns:a16="http://schemas.microsoft.com/office/drawing/2014/main" val="3055233022"/>
                    </a:ext>
                  </a:extLst>
                </a:gridCol>
                <a:gridCol w="2520280">
                  <a:extLst>
                    <a:ext uri="{9D8B030D-6E8A-4147-A177-3AD203B41FA5}">
                      <a16:colId xmlns:a16="http://schemas.microsoft.com/office/drawing/2014/main" val="849270702"/>
                    </a:ext>
                  </a:extLst>
                </a:gridCol>
                <a:gridCol w="4536504">
                  <a:extLst>
                    <a:ext uri="{9D8B030D-6E8A-4147-A177-3AD203B41FA5}">
                      <a16:colId xmlns:a16="http://schemas.microsoft.com/office/drawing/2014/main" val="2111337192"/>
                    </a:ext>
                  </a:extLst>
                </a:gridCol>
                <a:gridCol w="1728351">
                  <a:extLst>
                    <a:ext uri="{9D8B030D-6E8A-4147-A177-3AD203B41FA5}">
                      <a16:colId xmlns:a16="http://schemas.microsoft.com/office/drawing/2014/main" val="3086541846"/>
                    </a:ext>
                  </a:extLst>
                </a:gridCol>
              </a:tblGrid>
              <a:tr h="432000">
                <a:tc>
                  <a:txBody>
                    <a:bodyPr/>
                    <a:lstStyle/>
                    <a:p>
                      <a:pPr>
                        <a:spcBef>
                          <a:spcPct val="0"/>
                        </a:spcBef>
                        <a:buFont typeface="Wingdings" charset="0"/>
                        <a:buNone/>
                      </a:pPr>
                      <a:r>
                        <a:rPr lang="nb-NO" sz="1800" b="1" noProof="0" err="1">
                          <a:solidFill>
                            <a:schemeClr val="bg1"/>
                          </a:solidFill>
                          <a:latin typeface="+mj-lt"/>
                          <a:ea typeface="Arial Unicode MS"/>
                          <a:cs typeface="Arial" panose="020B0604020202020204" pitchFamily="34" charset="0"/>
                        </a:rPr>
                        <a:t>Emne</a:t>
                      </a:r>
                      <a:endParaRPr lang="nb-NO" sz="1800" b="1" noProof="0">
                        <a:solidFill>
                          <a:schemeClr val="bg1"/>
                        </a:solidFill>
                        <a:latin typeface="+mj-lt"/>
                        <a:ea typeface="Arial Unicode MS"/>
                        <a:cs typeface="Arial" panose="020B0604020202020204" pitchFamily="34" charset="0"/>
                      </a:endParaRPr>
                    </a:p>
                  </a:txBody>
                  <a:tcPr marL="0" marR="143925" marT="71963" marB="71963" anchor="ctr">
                    <a:lnL>
                      <a:noFill/>
                    </a:lnL>
                    <a:lnR>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800" b="1" noProof="0">
                          <a:solidFill>
                            <a:schemeClr val="bg1"/>
                          </a:solidFill>
                          <a:latin typeface="+mj-lt"/>
                          <a:ea typeface="Arial Unicode MS"/>
                          <a:cs typeface="Arial" panose="020B0604020202020204" pitchFamily="34" charset="0"/>
                        </a:rPr>
                        <a:t>Presentatør</a:t>
                      </a:r>
                    </a:p>
                  </a:txBody>
                  <a:tcPr marL="143925" marR="143925" marT="71963" marB="71963" anchor="ctr">
                    <a:lnL>
                      <a:noFill/>
                    </a:lnL>
                    <a:lnR>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800" b="1" noProof="0">
                          <a:solidFill>
                            <a:schemeClr val="bg1"/>
                          </a:solidFill>
                          <a:latin typeface="+mj-lt"/>
                          <a:ea typeface="Arial Unicode MS"/>
                          <a:cs typeface="Arial" panose="020B0604020202020204" pitchFamily="34" charset="0"/>
                        </a:rPr>
                        <a:t>Informasjon/vedtak/handling</a:t>
                      </a:r>
                    </a:p>
                  </a:txBody>
                  <a:tcPr marL="143925" marR="143925" marT="71963" marB="71963" anchor="ctr">
                    <a:lnL>
                      <a:noFill/>
                    </a:lnL>
                    <a:lnR>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ct val="0"/>
                        </a:spcBef>
                        <a:buFont typeface="Wingdings" charset="0"/>
                        <a:buNone/>
                      </a:pPr>
                      <a:r>
                        <a:rPr lang="nb-NO" sz="1800" b="1" noProof="0">
                          <a:solidFill>
                            <a:schemeClr val="bg1"/>
                          </a:solidFill>
                          <a:latin typeface="+mj-lt"/>
                          <a:ea typeface="Arial Unicode MS"/>
                          <a:cs typeface="Arial" panose="020B0604020202020204" pitchFamily="34" charset="0"/>
                        </a:rPr>
                        <a:t>Handlingstid</a:t>
                      </a:r>
                    </a:p>
                  </a:txBody>
                  <a:tcPr marL="143925" marR="0" marT="71963" marB="71963" anchor="ctr">
                    <a:lnL>
                      <a:noFill/>
                    </a:lnL>
                    <a:lnR>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25882"/>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a:solidFill>
                            <a:schemeClr val="bg1"/>
                          </a:solidFill>
                          <a:latin typeface="+mj-lt"/>
                          <a:ea typeface="Arial Unicode MS"/>
                        </a:rPr>
                        <a:t>Eos et </a:t>
                      </a:r>
                      <a:r>
                        <a:rPr lang="nb-NO" sz="1600" noProof="0" err="1">
                          <a:solidFill>
                            <a:schemeClr val="bg1"/>
                          </a:solidFill>
                          <a:latin typeface="+mj-lt"/>
                          <a:ea typeface="Arial Unicode MS"/>
                        </a:rPr>
                        <a:t>accusam</a:t>
                      </a:r>
                      <a:endParaRPr lang="nb-NO" sz="1600" noProof="0">
                        <a:solidFill>
                          <a:schemeClr val="bg1"/>
                        </a:solidFill>
                        <a:latin typeface="+mj-lt"/>
                        <a:ea typeface="Arial Unicode MS"/>
                      </a:endParaRPr>
                    </a:p>
                  </a:txBody>
                  <a:tcPr marL="0" marR="107944" marT="108000" marB="108000" anchor="ctr">
                    <a:lnT w="28575" cap="flat" cmpd="sng" algn="ctr">
                      <a:solidFill>
                        <a:schemeClr val="bg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Vero</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Accusam</a:t>
                      </a:r>
                      <a:endParaRPr lang="nb-NO" sz="1600" b="0" noProof="0">
                        <a:solidFill>
                          <a:schemeClr val="bg1"/>
                        </a:solidFill>
                        <a:latin typeface="+mj-lt"/>
                        <a:ea typeface="Arial Unicode MS"/>
                      </a:endParaRPr>
                    </a:p>
                  </a:txBody>
                  <a:tcPr marL="143925" marR="143925" marT="108000" marB="108000" anchor="ctr">
                    <a:lnT w="28575" cap="flat" cmpd="sng" algn="ctr">
                      <a:solidFill>
                        <a:schemeClr val="bg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vero</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eos</a:t>
                      </a:r>
                      <a:r>
                        <a:rPr kumimoji="0" lang="nb-NO" sz="1600" b="0" i="0" u="none" strike="noStrike" kern="1200" cap="none" spc="0" normalizeH="0" baseline="0" noProof="0">
                          <a:ln>
                            <a:noFill/>
                          </a:ln>
                          <a:solidFill>
                            <a:schemeClr val="bg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accusam</a:t>
                      </a:r>
                      <a:endParaRPr lang="nb-NO" sz="1600" noProof="0">
                        <a:solidFill>
                          <a:schemeClr val="bg1"/>
                        </a:solidFill>
                        <a:latin typeface="+mj-lt"/>
                        <a:ea typeface="Arial Unicode MS"/>
                      </a:endParaRPr>
                    </a:p>
                  </a:txBody>
                  <a:tcPr marL="143925" marR="143925" marT="108000" marB="108000" anchor="ctr">
                    <a:lnT w="28575" cap="flat" cmpd="sng" algn="ctr">
                      <a:solidFill>
                        <a:schemeClr val="bg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a:solidFill>
                            <a:schemeClr val="bg1"/>
                          </a:solidFill>
                          <a:latin typeface="+mj-lt"/>
                          <a:ea typeface="Arial Unicode MS"/>
                        </a:rPr>
                        <a:t>5′</a:t>
                      </a:r>
                    </a:p>
                  </a:txBody>
                  <a:tcPr marL="143925" marR="0" marT="108000" marB="108000" anchor="ctr">
                    <a:lnT w="28575" cap="flat" cmpd="sng" algn="ctr">
                      <a:solidFill>
                        <a:schemeClr val="bg1"/>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989316832"/>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ea typeface="Arial Unicode MS"/>
                        </a:rPr>
                        <a:t>Sadipscing</a:t>
                      </a:r>
                      <a:r>
                        <a:rPr lang="nb-NO" sz="1600" noProof="0">
                          <a:solidFill>
                            <a:schemeClr val="bg1"/>
                          </a:solidFill>
                          <a:latin typeface="+mj-lt"/>
                          <a:ea typeface="Arial Unicode MS"/>
                        </a:rPr>
                        <a:t> </a:t>
                      </a:r>
                      <a:r>
                        <a:rPr lang="nb-NO" sz="1600" noProof="0" err="1">
                          <a:solidFill>
                            <a:schemeClr val="bg1"/>
                          </a:solidFill>
                          <a:latin typeface="+mj-lt"/>
                          <a:ea typeface="Arial Unicode MS"/>
                        </a:rPr>
                        <a:t>elitr</a:t>
                      </a:r>
                      <a:r>
                        <a:rPr lang="nb-NO" sz="1600" noProof="0">
                          <a:solidFill>
                            <a:schemeClr val="bg1"/>
                          </a:solidFill>
                          <a:latin typeface="+mj-lt"/>
                          <a:ea typeface="Arial Unicode MS"/>
                        </a:rPr>
                        <a:t> </a:t>
                      </a: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Duis</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Tortor</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bg1"/>
                          </a:solidFill>
                          <a:effectLst/>
                          <a:uLnTx/>
                          <a:uFillTx/>
                          <a:latin typeface="+mj-lt"/>
                          <a:ea typeface="Arial Unicode MS"/>
                          <a:cs typeface="+mn-cs"/>
                        </a:rPr>
                        <a:t>Duis</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arcu</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tortor</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suscipit</a:t>
                      </a:r>
                      <a:r>
                        <a:rPr kumimoji="0" lang="nb-NO" sz="1600" b="0" i="0" u="none" strike="noStrike" kern="1200" cap="none" spc="0" normalizeH="0" baseline="0" noProof="0">
                          <a:ln>
                            <a:noFill/>
                          </a:ln>
                          <a:solidFill>
                            <a:schemeClr val="bg1"/>
                          </a:solidFill>
                          <a:effectLst/>
                          <a:uLnTx/>
                          <a:uFillTx/>
                          <a:latin typeface="+mj-lt"/>
                          <a:ea typeface="Arial Unicode MS"/>
                          <a:cs typeface="+mn-cs"/>
                        </a:rPr>
                        <a:t> eget</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10</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398532936"/>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ea typeface="Arial Unicode MS"/>
                        </a:rPr>
                        <a:t>Accusam</a:t>
                      </a:r>
                      <a:endParaRPr lang="nb-NO" sz="1600" noProof="0">
                        <a:solidFill>
                          <a:schemeClr val="bg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Phasellus</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Necsem</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bg1"/>
                          </a:solidFill>
                          <a:effectLst/>
                          <a:uLnTx/>
                          <a:uFillTx/>
                          <a:latin typeface="+mj-lt"/>
                          <a:ea typeface="Arial Unicode MS"/>
                          <a:cs typeface="+mn-cs"/>
                        </a:rPr>
                        <a:t>Phasellus</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nec</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sem</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10</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415778386"/>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ea typeface="Arial Unicode MS"/>
                        </a:rPr>
                        <a:t>Duis</a:t>
                      </a:r>
                      <a:r>
                        <a:rPr lang="nb-NO" sz="1600" noProof="0">
                          <a:solidFill>
                            <a:schemeClr val="bg1"/>
                          </a:solidFill>
                          <a:latin typeface="+mj-lt"/>
                          <a:ea typeface="Arial Unicode MS"/>
                        </a:rPr>
                        <a:t> </a:t>
                      </a:r>
                      <a:r>
                        <a:rPr lang="nb-NO" sz="1600" noProof="0" err="1">
                          <a:solidFill>
                            <a:schemeClr val="bg1"/>
                          </a:solidFill>
                          <a:latin typeface="+mj-lt"/>
                          <a:ea typeface="Arial Unicode MS"/>
                        </a:rPr>
                        <a:t>arcu</a:t>
                      </a:r>
                      <a:r>
                        <a:rPr lang="nb-NO" sz="1600" noProof="0">
                          <a:solidFill>
                            <a:schemeClr val="bg1"/>
                          </a:solidFill>
                          <a:latin typeface="+mj-lt"/>
                          <a:ea typeface="Arial Unicode MS"/>
                        </a:rPr>
                        <a:t> </a:t>
                      </a:r>
                      <a:r>
                        <a:rPr lang="nb-NO" sz="1600" noProof="0" err="1">
                          <a:solidFill>
                            <a:schemeClr val="bg1"/>
                          </a:solidFill>
                          <a:latin typeface="+mj-lt"/>
                          <a:ea typeface="Arial Unicode MS"/>
                        </a:rPr>
                        <a:t>tortor</a:t>
                      </a:r>
                      <a:endParaRPr lang="nb-NO" sz="1600" noProof="0">
                        <a:solidFill>
                          <a:schemeClr val="bg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Odio</a:t>
                      </a:r>
                      <a:r>
                        <a:rPr lang="nb-NO" sz="1600" b="0" noProof="0">
                          <a:solidFill>
                            <a:schemeClr val="bg1"/>
                          </a:solidFill>
                          <a:latin typeface="+mj-lt"/>
                          <a:ea typeface="Arial Unicode MS"/>
                        </a:rPr>
                        <a:t> Maecenas</a:t>
                      </a: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vero</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eos</a:t>
                      </a:r>
                      <a:r>
                        <a:rPr kumimoji="0" lang="nb-NO" sz="1600" b="0" i="0" u="none" strike="noStrike" kern="1200" cap="none" spc="0" normalizeH="0" baseline="0" noProof="0">
                          <a:ln>
                            <a:noFill/>
                          </a:ln>
                          <a:solidFill>
                            <a:schemeClr val="bg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accusam</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30</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85398337"/>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ea typeface="Arial Unicode MS"/>
                        </a:rPr>
                        <a:t>Accusam</a:t>
                      </a:r>
                      <a:endParaRPr lang="nb-NO" sz="1600" noProof="0">
                        <a:solidFill>
                          <a:schemeClr val="bg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a:solidFill>
                            <a:schemeClr val="bg1"/>
                          </a:solidFill>
                          <a:latin typeface="+mj-lt"/>
                          <a:ea typeface="Arial Unicode MS"/>
                        </a:rPr>
                        <a:t>Eos </a:t>
                      </a:r>
                      <a:r>
                        <a:rPr lang="nb-NO" sz="1600" b="0" noProof="0" err="1">
                          <a:solidFill>
                            <a:schemeClr val="bg1"/>
                          </a:solidFill>
                          <a:latin typeface="+mj-lt"/>
                          <a:ea typeface="Arial Unicode MS"/>
                        </a:rPr>
                        <a:t>Laccusam</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vero</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eos</a:t>
                      </a:r>
                      <a:r>
                        <a:rPr kumimoji="0" lang="nb-NO" sz="1600" b="0" i="0" u="none" strike="noStrike" kern="1200" cap="none" spc="0" normalizeH="0" baseline="0" noProof="0">
                          <a:ln>
                            <a:noFill/>
                          </a:ln>
                          <a:solidFill>
                            <a:schemeClr val="bg1"/>
                          </a:solidFill>
                          <a:effectLst/>
                          <a:uLnTx/>
                          <a:uFillTx/>
                          <a:latin typeface="+mj-lt"/>
                          <a:ea typeface="Arial Unicode MS"/>
                          <a:cs typeface="+mn-cs"/>
                        </a:rPr>
                        <a:t> et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accusam</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10</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2503335285"/>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ea typeface="Arial Unicode MS"/>
                        </a:rPr>
                        <a:t>Consetetur</a:t>
                      </a:r>
                      <a:r>
                        <a:rPr lang="nb-NO" sz="1600" noProof="0">
                          <a:solidFill>
                            <a:schemeClr val="bg1"/>
                          </a:solidFill>
                          <a:latin typeface="+mj-lt"/>
                          <a:ea typeface="Arial Unicode MS"/>
                        </a:rPr>
                        <a:t> </a:t>
                      </a:r>
                      <a:r>
                        <a:rPr lang="nb-NO" sz="1600" noProof="0" err="1">
                          <a:solidFill>
                            <a:schemeClr val="bg1"/>
                          </a:solidFill>
                          <a:latin typeface="+mj-lt"/>
                          <a:ea typeface="Arial Unicode MS"/>
                        </a:rPr>
                        <a:t>sadipscing</a:t>
                      </a:r>
                      <a:endParaRPr lang="nb-NO" sz="1600" noProof="0">
                        <a:solidFill>
                          <a:schemeClr val="bg1"/>
                        </a:solidFill>
                        <a:latin typeface="+mj-lt"/>
                        <a:ea typeface="Arial Unicode M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Duis</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Larcutortor</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bg1"/>
                          </a:solidFill>
                          <a:effectLst/>
                          <a:uLnTx/>
                          <a:uFillTx/>
                          <a:latin typeface="+mj-lt"/>
                          <a:ea typeface="Arial Unicode MS"/>
                          <a:cs typeface="+mn-cs"/>
                        </a:rPr>
                        <a:t>Duis</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arcu</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tortor</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30</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251730162"/>
                  </a:ext>
                </a:extLst>
              </a:tr>
              <a:tr h="43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mn-ea"/>
                          <a:cs typeface="+mn-cs"/>
                        </a:rPr>
                        <a:t>Maecenas </a:t>
                      </a:r>
                      <a:r>
                        <a:rPr kumimoji="0" lang="nb-NO" sz="1600" b="0" i="0" u="none" strike="noStrike" kern="1200" cap="none" spc="0" normalizeH="0" baseline="0" noProof="0" err="1">
                          <a:ln>
                            <a:noFill/>
                          </a:ln>
                          <a:solidFill>
                            <a:schemeClr val="bg1"/>
                          </a:solidFill>
                          <a:effectLst/>
                          <a:uLnTx/>
                          <a:uFillTx/>
                          <a:latin typeface="+mj-lt"/>
                          <a:ea typeface="+mn-ea"/>
                          <a:cs typeface="+mn-cs"/>
                        </a:rPr>
                        <a:t>dolor</a:t>
                      </a:r>
                      <a:endParaRPr kumimoji="0" lang="nb-NO" sz="1600" b="0" i="0" u="none" strike="noStrike" kern="1200" cap="none" spc="0" normalizeH="0" baseline="0" noProof="0">
                        <a:ln>
                          <a:noFill/>
                        </a:ln>
                        <a:solidFill>
                          <a:schemeClr val="bg1"/>
                        </a:solidFill>
                        <a:effectLst/>
                        <a:uLnTx/>
                        <a:uFillTx/>
                        <a:latin typeface="+mj-lt"/>
                        <a:ea typeface="+mn-ea"/>
                        <a:cs typeface="+mn-cs"/>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Vero</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Accusam</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bg1"/>
                          </a:solidFill>
                          <a:effectLst/>
                          <a:uLnTx/>
                          <a:uFillTx/>
                          <a:latin typeface="+mj-lt"/>
                          <a:ea typeface="Arial Unicode MS"/>
                          <a:cs typeface="+mn-cs"/>
                        </a:rPr>
                        <a:t>Duis</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arcu</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tortor</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suscipit</a:t>
                      </a:r>
                      <a:r>
                        <a:rPr kumimoji="0" lang="nb-NO" sz="1600" b="0" i="0" u="none" strike="noStrike" kern="1200" cap="none" spc="0" normalizeH="0" baseline="0" noProof="0">
                          <a:ln>
                            <a:noFill/>
                          </a:ln>
                          <a:solidFill>
                            <a:schemeClr val="bg1"/>
                          </a:solidFill>
                          <a:effectLst/>
                          <a:uLnTx/>
                          <a:uFillTx/>
                          <a:latin typeface="+mj-lt"/>
                          <a:ea typeface="Arial Unicode MS"/>
                          <a:cs typeface="+mn-cs"/>
                        </a:rPr>
                        <a:t> eget</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5</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noFill/>
                  </a:tcPr>
                </a:tc>
                <a:extLst>
                  <a:ext uri="{0D108BD9-81ED-4DB2-BD59-A6C34878D82A}">
                    <a16:rowId xmlns:a16="http://schemas.microsoft.com/office/drawing/2014/main" val="3489434923"/>
                  </a:ext>
                </a:extLst>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noProof="0" err="1">
                          <a:solidFill>
                            <a:schemeClr val="bg1"/>
                          </a:solidFill>
                          <a:latin typeface="+mj-lt"/>
                        </a:rPr>
                        <a:t>Esta</a:t>
                      </a:r>
                      <a:r>
                        <a:rPr lang="nb-NO" sz="1600" noProof="0">
                          <a:solidFill>
                            <a:schemeClr val="bg1"/>
                          </a:solidFill>
                          <a:latin typeface="+mj-lt"/>
                        </a:rPr>
                        <a:t> </a:t>
                      </a:r>
                      <a:r>
                        <a:rPr lang="nb-NO" sz="1600" noProof="0" err="1">
                          <a:solidFill>
                            <a:schemeClr val="bg1"/>
                          </a:solidFill>
                          <a:latin typeface="+mj-lt"/>
                        </a:rPr>
                        <a:t>conquera</a:t>
                      </a:r>
                      <a:endParaRPr lang="nb-NO" sz="1600" noProof="0">
                        <a:solidFill>
                          <a:schemeClr val="bg1"/>
                        </a:solidFill>
                        <a:latin typeface="+mj-lt"/>
                      </a:endParaRPr>
                    </a:p>
                  </a:txBody>
                  <a:tcPr marL="0" marR="107944"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600" b="0" noProof="0" err="1">
                          <a:solidFill>
                            <a:schemeClr val="bg1"/>
                          </a:solidFill>
                          <a:latin typeface="+mj-lt"/>
                          <a:ea typeface="Arial Unicode MS"/>
                        </a:rPr>
                        <a:t>Duis</a:t>
                      </a:r>
                      <a:r>
                        <a:rPr lang="nb-NO" sz="1600" b="0" noProof="0">
                          <a:solidFill>
                            <a:schemeClr val="bg1"/>
                          </a:solidFill>
                          <a:latin typeface="+mj-lt"/>
                          <a:ea typeface="Arial Unicode MS"/>
                        </a:rPr>
                        <a:t> </a:t>
                      </a:r>
                      <a:r>
                        <a:rPr lang="nb-NO" sz="1600" b="0" noProof="0" err="1">
                          <a:solidFill>
                            <a:schemeClr val="bg1"/>
                          </a:solidFill>
                          <a:latin typeface="+mj-lt"/>
                          <a:ea typeface="Arial Unicode MS"/>
                        </a:rPr>
                        <a:t>Tortor</a:t>
                      </a:r>
                      <a:endParaRPr lang="nb-NO" sz="1600" b="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err="1">
                          <a:ln>
                            <a:noFill/>
                          </a:ln>
                          <a:solidFill>
                            <a:schemeClr val="bg1"/>
                          </a:solidFill>
                          <a:effectLst/>
                          <a:uLnTx/>
                          <a:uFillTx/>
                          <a:latin typeface="+mj-lt"/>
                          <a:ea typeface="Arial Unicode MS"/>
                          <a:cs typeface="+mn-cs"/>
                        </a:rPr>
                        <a:t>Phasellus</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nec</a:t>
                      </a:r>
                      <a:r>
                        <a:rPr kumimoji="0" lang="nb-NO" sz="1600" b="0" i="0" u="none" strike="noStrike" kern="1200" cap="none" spc="0" normalizeH="0" baseline="0" noProof="0">
                          <a:ln>
                            <a:noFill/>
                          </a:ln>
                          <a:solidFill>
                            <a:schemeClr val="bg1"/>
                          </a:solidFill>
                          <a:effectLst/>
                          <a:uLnTx/>
                          <a:uFillTx/>
                          <a:latin typeface="+mj-lt"/>
                          <a:ea typeface="Arial Unicode MS"/>
                          <a:cs typeface="+mn-cs"/>
                        </a:rPr>
                        <a:t> </a:t>
                      </a:r>
                      <a:r>
                        <a:rPr kumimoji="0" lang="nb-NO" sz="1600" b="0" i="0" u="none" strike="noStrike" kern="1200" cap="none" spc="0" normalizeH="0" baseline="0" noProof="0" err="1">
                          <a:ln>
                            <a:noFill/>
                          </a:ln>
                          <a:solidFill>
                            <a:schemeClr val="bg1"/>
                          </a:solidFill>
                          <a:effectLst/>
                          <a:uLnTx/>
                          <a:uFillTx/>
                          <a:latin typeface="+mj-lt"/>
                          <a:ea typeface="Arial Unicode MS"/>
                          <a:cs typeface="+mn-cs"/>
                        </a:rPr>
                        <a:t>sem</a:t>
                      </a:r>
                      <a:endParaRPr lang="nb-NO" sz="1600" noProof="0">
                        <a:solidFill>
                          <a:schemeClr val="bg1"/>
                        </a:solidFill>
                        <a:latin typeface="+mj-lt"/>
                        <a:ea typeface="Arial Unicode MS"/>
                      </a:endParaRPr>
                    </a:p>
                  </a:txBody>
                  <a:tcPr marL="143925" marR="143925"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1600" b="0" i="0" u="none" strike="noStrike" kern="1200" cap="none" spc="0" normalizeH="0" baseline="0" noProof="0">
                          <a:ln>
                            <a:noFill/>
                          </a:ln>
                          <a:solidFill>
                            <a:schemeClr val="bg1"/>
                          </a:solidFill>
                          <a:effectLst/>
                          <a:uLnTx/>
                          <a:uFillTx/>
                          <a:latin typeface="+mj-lt"/>
                          <a:ea typeface="Arial Unicode MS"/>
                          <a:cs typeface="+mn-cs"/>
                        </a:rPr>
                        <a:t>15</a:t>
                      </a:r>
                      <a:r>
                        <a:rPr lang="nb-NO" sz="1600" noProof="0">
                          <a:solidFill>
                            <a:schemeClr val="bg1"/>
                          </a:solidFill>
                          <a:latin typeface="+mj-lt"/>
                          <a:ea typeface="Arial Unicode MS"/>
                        </a:rPr>
                        <a:t>′</a:t>
                      </a:r>
                      <a:endParaRPr kumimoji="0" lang="nb-NO" sz="1600" b="0" i="0" u="none" strike="noStrike" kern="1200" cap="none" spc="0" normalizeH="0" baseline="0" noProof="0">
                        <a:ln>
                          <a:noFill/>
                        </a:ln>
                        <a:solidFill>
                          <a:schemeClr val="bg1"/>
                        </a:solidFill>
                        <a:effectLst/>
                        <a:uLnTx/>
                        <a:uFillTx/>
                        <a:latin typeface="+mj-lt"/>
                        <a:ea typeface="Arial Unicode MS"/>
                        <a:cs typeface="+mn-cs"/>
                      </a:endParaRPr>
                    </a:p>
                  </a:txBody>
                  <a:tcPr marL="143925" marR="0" marT="108000" marB="108000" anchor="ctr">
                    <a:lnT w="9525" cap="flat" cmpd="sng" algn="ctr">
                      <a:solidFill>
                        <a:schemeClr val="bg1">
                          <a:lumMod val="50000"/>
                        </a:schemeClr>
                      </a:solidFill>
                      <a:prstDash val="solid"/>
                      <a:round/>
                      <a:headEnd type="none" w="med" len="med"/>
                      <a:tailEnd type="none" w="med" len="med"/>
                    </a:lnT>
                    <a:lnB w="9525" cap="flat" cmpd="sng" algn="ctr">
                      <a:noFill/>
                      <a:prstDash val="solid"/>
                      <a:round/>
                      <a:headEnd type="none" w="med" len="med"/>
                      <a:tailEnd type="none" w="med" len="med"/>
                    </a:lnB>
                    <a:noFill/>
                  </a:tcPr>
                </a:tc>
                <a:extLst>
                  <a:ext uri="{0D108BD9-81ED-4DB2-BD59-A6C34878D82A}">
                    <a16:rowId xmlns:a16="http://schemas.microsoft.com/office/drawing/2014/main" val="3052826313"/>
                  </a:ext>
                </a:extLst>
              </a:tr>
            </a:tbl>
          </a:graphicData>
        </a:graphic>
      </p:graphicFrame>
    </p:spTree>
    <p:extLst>
      <p:ext uri="{BB962C8B-B14F-4D97-AF65-F5344CB8AC3E}">
        <p14:creationId xmlns:p14="http://schemas.microsoft.com/office/powerpoint/2010/main" val="275447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A10B3E-C800-29E0-0FF3-5C79CF209276}"/>
              </a:ext>
            </a:extLst>
          </p:cNvPr>
          <p:cNvSpPr>
            <a:spLocks noGrp="1"/>
          </p:cNvSpPr>
          <p:nvPr>
            <p:ph type="sldNum" sz="quarter" idx="4"/>
          </p:nvPr>
        </p:nvSpPr>
        <p:spPr/>
        <p:txBody>
          <a:bodyPr/>
          <a:lstStyle/>
          <a:p>
            <a:fld id="{F5B1B068-B48D-6946-9215-B08EFACD5667}" type="slidenum">
              <a:rPr lang="nb-NO" smtClean="0"/>
              <a:pPr/>
              <a:t>7</a:t>
            </a:fld>
            <a:endParaRPr lang="nb-NO"/>
          </a:p>
        </p:txBody>
      </p:sp>
      <p:sp>
        <p:nvSpPr>
          <p:cNvPr id="3" name="Text Placeholder 2">
            <a:extLst>
              <a:ext uri="{FF2B5EF4-FFF2-40B4-BE49-F238E27FC236}">
                <a16:creationId xmlns:a16="http://schemas.microsoft.com/office/drawing/2014/main" id="{E3FE28F8-3CAF-E083-3FE6-28B793289D2C}"/>
              </a:ext>
            </a:extLst>
          </p:cNvPr>
          <p:cNvSpPr>
            <a:spLocks noGrp="1" noRot="1" noMove="1" noResize="1" noEditPoints="1" noAdjustHandles="1" noChangeArrowheads="1" noChangeShapeType="1"/>
          </p:cNvSpPr>
          <p:nvPr>
            <p:ph type="body" sz="quarter" idx="10"/>
          </p:nvPr>
        </p:nvSpPr>
        <p:spPr>
          <a:xfrm>
            <a:off x="320851" y="296334"/>
            <a:ext cx="9671050" cy="938719"/>
          </a:xfrm>
        </p:spPr>
        <p:txBody>
          <a:bodyPr/>
          <a:lstStyle/>
          <a:p>
            <a:r>
              <a:rPr lang="nb-NO"/>
              <a:t>Tittel
</a:t>
            </a:r>
          </a:p>
        </p:txBody>
      </p:sp>
    </p:spTree>
    <p:extLst>
      <p:ext uri="{BB962C8B-B14F-4D97-AF65-F5344CB8AC3E}">
        <p14:creationId xmlns:p14="http://schemas.microsoft.com/office/powerpoint/2010/main" val="2234560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172BDA-8D4C-512D-0D81-AC1AC0430CF5}"/>
              </a:ext>
            </a:extLst>
          </p:cNvPr>
          <p:cNvSpPr>
            <a:spLocks noGrp="1"/>
          </p:cNvSpPr>
          <p:nvPr>
            <p:ph type="sldNum" sz="quarter" idx="4"/>
          </p:nvPr>
        </p:nvSpPr>
        <p:spPr/>
        <p:txBody>
          <a:bodyPr/>
          <a:lstStyle/>
          <a:p>
            <a:fld id="{F5B1B068-B48D-6946-9215-B08EFACD5667}" type="slidenum">
              <a:rPr lang="nb-NO" smtClean="0"/>
              <a:pPr/>
              <a:t>8</a:t>
            </a:fld>
            <a:endParaRPr lang="nb-NO"/>
          </a:p>
        </p:txBody>
      </p:sp>
      <p:sp>
        <p:nvSpPr>
          <p:cNvPr id="3" name="Text Placeholder 2">
            <a:extLst>
              <a:ext uri="{FF2B5EF4-FFF2-40B4-BE49-F238E27FC236}">
                <a16:creationId xmlns:a16="http://schemas.microsoft.com/office/drawing/2014/main" id="{C2543894-D155-5EB3-8C7B-B231BAC8114F}"/>
              </a:ext>
            </a:extLst>
          </p:cNvPr>
          <p:cNvSpPr>
            <a:spLocks noGrp="1" noRot="1" noMove="1" noResize="1" noEditPoints="1" noAdjustHandles="1" noChangeArrowheads="1" noChangeShapeType="1"/>
          </p:cNvSpPr>
          <p:nvPr>
            <p:ph type="body" sz="quarter" idx="10"/>
          </p:nvPr>
        </p:nvSpPr>
        <p:spPr/>
        <p:txBody>
          <a:bodyPr/>
          <a:lstStyle/>
          <a:p>
            <a:r>
              <a:rPr lang="nb-NO"/>
              <a:t>Prosess/tidslinje</a:t>
            </a:r>
          </a:p>
        </p:txBody>
      </p:sp>
      <p:sp>
        <p:nvSpPr>
          <p:cNvPr id="4" name="Bullet 1">
            <a:extLst>
              <a:ext uri="{FF2B5EF4-FFF2-40B4-BE49-F238E27FC236}">
                <a16:creationId xmlns:a16="http://schemas.microsoft.com/office/drawing/2014/main" id="{8FFCDDD9-116E-1F22-B993-22DE01C6B2F8}"/>
              </a:ext>
            </a:extLst>
          </p:cNvPr>
          <p:cNvSpPr>
            <a:spLocks noChangeAspect="1"/>
          </p:cNvSpPr>
          <p:nvPr/>
        </p:nvSpPr>
        <p:spPr>
          <a:xfrm>
            <a:off x="471121" y="1963034"/>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pPr>
            <a:r>
              <a:rPr lang="de-DE" sz="1400" b="1">
                <a:solidFill>
                  <a:schemeClr val="bg1"/>
                </a:solidFill>
                <a:cs typeface="Times New Roman" panose="02020603050405020304" pitchFamily="18" charset="0"/>
              </a:rPr>
              <a:t>2001</a:t>
            </a:r>
          </a:p>
        </p:txBody>
      </p:sp>
      <p:cxnSp>
        <p:nvCxnSpPr>
          <p:cNvPr id="5" name="Line 1">
            <a:extLst>
              <a:ext uri="{FF2B5EF4-FFF2-40B4-BE49-F238E27FC236}">
                <a16:creationId xmlns:a16="http://schemas.microsoft.com/office/drawing/2014/main" id="{F2786FDC-1BC3-310C-BACC-13EAD76B155A}"/>
              </a:ext>
            </a:extLst>
          </p:cNvPr>
          <p:cNvCxnSpPr>
            <a:cxnSpLocks/>
            <a:stCxn id="4" idx="6"/>
          </p:cNvCxnSpPr>
          <p:nvPr/>
        </p:nvCxnSpPr>
        <p:spPr>
          <a:xfrm>
            <a:off x="1191121" y="2323034"/>
            <a:ext cx="1332000" cy="0"/>
          </a:xfrm>
          <a:prstGeom prst="line">
            <a:avLst/>
          </a:prstGeom>
          <a:ln w="19050" cap="rnd">
            <a:gradFill>
              <a:gsLst>
                <a:gs pos="0">
                  <a:schemeClr val="accent1"/>
                </a:gs>
                <a:gs pos="100000">
                  <a:schemeClr val="tx1">
                    <a:alpha val="0"/>
                  </a:schemeClr>
                </a:gs>
              </a:gsLst>
              <a:lin ang="0" scaled="0"/>
            </a:gradFill>
          </a:ln>
          <a:effectLst/>
        </p:spPr>
        <p:style>
          <a:lnRef idx="1">
            <a:schemeClr val="accent1"/>
          </a:lnRef>
          <a:fillRef idx="0">
            <a:schemeClr val="accent1"/>
          </a:fillRef>
          <a:effectRef idx="0">
            <a:schemeClr val="accent1"/>
          </a:effectRef>
          <a:fontRef idx="minor">
            <a:schemeClr val="tx1"/>
          </a:fontRef>
        </p:style>
      </p:cxnSp>
      <p:sp>
        <p:nvSpPr>
          <p:cNvPr id="6" name="Copy 1">
            <a:extLst>
              <a:ext uri="{FF2B5EF4-FFF2-40B4-BE49-F238E27FC236}">
                <a16:creationId xmlns:a16="http://schemas.microsoft.com/office/drawing/2014/main" id="{F6707967-AE43-8557-B995-5568F3D654FE}"/>
              </a:ext>
            </a:extLst>
          </p:cNvPr>
          <p:cNvSpPr txBox="1">
            <a:spLocks/>
          </p:cNvSpPr>
          <p:nvPr/>
        </p:nvSpPr>
        <p:spPr>
          <a:xfrm>
            <a:off x="471121" y="2323034"/>
            <a:ext cx="2052000" cy="2880000"/>
          </a:xfrm>
          <a:prstGeom prst="rect">
            <a:avLst/>
          </a:prstGeom>
        </p:spPr>
        <p:txBody>
          <a:bodyPr lIns="0" tIns="684000" rIns="0" bIns="0"/>
          <a:lstStyle>
            <a:lvl1pPr marL="0" indent="0" algn="l" defTabSz="914400" rtl="0" eaLnBrk="1" latinLnBrk="0" hangingPunct="1">
              <a:lnSpc>
                <a:spcPct val="110000"/>
              </a:lnSpc>
              <a:spcBef>
                <a:spcPts val="0"/>
              </a:spcBef>
              <a:buFont typeface="Arial" panose="020B0604020202020204" pitchFamily="34" charset="0"/>
              <a:buNone/>
              <a:defRPr sz="1800" b="0" kern="1200">
                <a:solidFill>
                  <a:schemeClr val="tx1"/>
                </a:solidFill>
                <a:latin typeface="+mn-lt"/>
                <a:ea typeface="+mn-ea"/>
                <a:cs typeface="+mn-cs"/>
              </a:defRPr>
            </a:lvl1pPr>
            <a:lvl2pPr marL="18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300"/>
              </a:spcAft>
              <a:buClr>
                <a:schemeClr val="accent2"/>
              </a:buClr>
            </a:pPr>
            <a:r>
              <a:rPr lang="nb-NO" sz="1400" b="1"/>
              <a:t>LOREM IPSUM DOLOR SIT AMET, CONSECT</a:t>
            </a:r>
          </a:p>
          <a:p>
            <a:pPr>
              <a:spcAft>
                <a:spcPts val="300"/>
              </a:spcAft>
              <a:buClr>
                <a:schemeClr val="accent2"/>
              </a:buClr>
            </a:pPr>
            <a:r>
              <a:rPr lang="nb-NO" sz="1400" err="1"/>
              <a:t>Duis</a:t>
            </a:r>
            <a:r>
              <a:rPr lang="nb-NO" sz="1400"/>
              <a:t> </a:t>
            </a:r>
            <a:r>
              <a:rPr lang="nb-NO" sz="1400" err="1"/>
              <a:t>arcu</a:t>
            </a:r>
            <a:r>
              <a:rPr lang="nb-NO" sz="1400"/>
              <a:t> </a:t>
            </a:r>
            <a:r>
              <a:rPr lang="nb-NO" sz="1400" err="1"/>
              <a:t>tortor</a:t>
            </a:r>
            <a:r>
              <a:rPr lang="nb-NO" sz="1400"/>
              <a:t>, </a:t>
            </a:r>
            <a:r>
              <a:rPr lang="nb-NO" sz="1400" err="1"/>
              <a:t>suscipit</a:t>
            </a:r>
            <a:endParaRPr lang="nb-NO" sz="1400"/>
          </a:p>
          <a:p>
            <a:pPr>
              <a:spcAft>
                <a:spcPts val="300"/>
              </a:spcAft>
              <a:buClr>
                <a:schemeClr val="accent2"/>
              </a:buClr>
            </a:pPr>
            <a:r>
              <a:rPr lang="nb-NO" sz="1400" err="1"/>
              <a:t>Lorem</a:t>
            </a:r>
            <a:r>
              <a:rPr lang="nb-NO" sz="1400"/>
              <a:t> </a:t>
            </a:r>
            <a:r>
              <a:rPr lang="nb-NO" sz="1400" err="1"/>
              <a:t>ipsum</a:t>
            </a:r>
            <a:r>
              <a:rPr lang="nb-NO" sz="1400"/>
              <a:t> </a:t>
            </a:r>
            <a:r>
              <a:rPr lang="nb-NO" sz="1400" err="1"/>
              <a:t>dolor</a:t>
            </a:r>
            <a:r>
              <a:rPr lang="nb-NO" sz="1400"/>
              <a:t> </a:t>
            </a:r>
            <a:r>
              <a:rPr lang="nb-NO" sz="1400" err="1"/>
              <a:t>sit</a:t>
            </a:r>
            <a:r>
              <a:rPr lang="nb-NO" sz="1400"/>
              <a:t> </a:t>
            </a:r>
            <a:r>
              <a:rPr lang="nb-NO" sz="1400" err="1"/>
              <a:t>amet</a:t>
            </a:r>
            <a:r>
              <a:rPr lang="nb-NO" sz="1400"/>
              <a:t> </a:t>
            </a:r>
            <a:r>
              <a:rPr lang="nb-NO" sz="1400" err="1"/>
              <a:t>ipsum</a:t>
            </a:r>
            <a:endParaRPr lang="nb-NO" sz="1400"/>
          </a:p>
        </p:txBody>
      </p:sp>
      <p:sp>
        <p:nvSpPr>
          <p:cNvPr id="7" name="Bullet 2">
            <a:extLst>
              <a:ext uri="{FF2B5EF4-FFF2-40B4-BE49-F238E27FC236}">
                <a16:creationId xmlns:a16="http://schemas.microsoft.com/office/drawing/2014/main" id="{E0198C58-A325-B667-5895-C7C3E4A3973A}"/>
              </a:ext>
            </a:extLst>
          </p:cNvPr>
          <p:cNvSpPr>
            <a:spLocks noChangeAspect="1"/>
          </p:cNvSpPr>
          <p:nvPr/>
        </p:nvSpPr>
        <p:spPr>
          <a:xfrm>
            <a:off x="2730133" y="1963034"/>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pPr>
            <a:r>
              <a:rPr lang="de-DE" sz="1400" b="1">
                <a:solidFill>
                  <a:schemeClr val="bg1"/>
                </a:solidFill>
                <a:cs typeface="Times New Roman" panose="02020603050405020304" pitchFamily="18" charset="0"/>
              </a:rPr>
              <a:t>2021</a:t>
            </a:r>
          </a:p>
        </p:txBody>
      </p:sp>
      <p:cxnSp>
        <p:nvCxnSpPr>
          <p:cNvPr id="8" name="Line 2">
            <a:extLst>
              <a:ext uri="{FF2B5EF4-FFF2-40B4-BE49-F238E27FC236}">
                <a16:creationId xmlns:a16="http://schemas.microsoft.com/office/drawing/2014/main" id="{17442FFD-9468-0754-9E5E-4E495B0A600F}"/>
              </a:ext>
            </a:extLst>
          </p:cNvPr>
          <p:cNvCxnSpPr>
            <a:cxnSpLocks/>
            <a:stCxn id="7" idx="6"/>
          </p:cNvCxnSpPr>
          <p:nvPr/>
        </p:nvCxnSpPr>
        <p:spPr>
          <a:xfrm>
            <a:off x="3450133" y="2323034"/>
            <a:ext cx="1332000" cy="0"/>
          </a:xfrm>
          <a:prstGeom prst="line">
            <a:avLst/>
          </a:prstGeom>
          <a:ln w="19050" cap="rnd">
            <a:gradFill>
              <a:gsLst>
                <a:gs pos="0">
                  <a:schemeClr val="accent1"/>
                </a:gs>
                <a:gs pos="100000">
                  <a:schemeClr val="tx1">
                    <a:alpha val="0"/>
                  </a:schemeClr>
                </a:gs>
              </a:gsLst>
              <a:lin ang="0" scaled="0"/>
            </a:gradFill>
          </a:ln>
          <a:effectLst/>
        </p:spPr>
        <p:style>
          <a:lnRef idx="1">
            <a:schemeClr val="accent1"/>
          </a:lnRef>
          <a:fillRef idx="0">
            <a:schemeClr val="accent1"/>
          </a:fillRef>
          <a:effectRef idx="0">
            <a:schemeClr val="accent1"/>
          </a:effectRef>
          <a:fontRef idx="minor">
            <a:schemeClr val="tx1"/>
          </a:fontRef>
        </p:style>
      </p:cxnSp>
      <p:sp>
        <p:nvSpPr>
          <p:cNvPr id="9" name="Copy 2">
            <a:extLst>
              <a:ext uri="{FF2B5EF4-FFF2-40B4-BE49-F238E27FC236}">
                <a16:creationId xmlns:a16="http://schemas.microsoft.com/office/drawing/2014/main" id="{1AF050EE-FB9C-3337-216B-DFCE321897DA}"/>
              </a:ext>
            </a:extLst>
          </p:cNvPr>
          <p:cNvSpPr txBox="1">
            <a:spLocks/>
          </p:cNvSpPr>
          <p:nvPr/>
        </p:nvSpPr>
        <p:spPr>
          <a:xfrm>
            <a:off x="2730134" y="2323034"/>
            <a:ext cx="2052000" cy="2880000"/>
          </a:xfrm>
          <a:prstGeom prst="rect">
            <a:avLst/>
          </a:prstGeom>
        </p:spPr>
        <p:txBody>
          <a:bodyPr lIns="0" tIns="684000" rIns="0" bIns="0"/>
          <a:lstStyle>
            <a:lvl1pPr marL="0" indent="0" algn="l" defTabSz="914400" rtl="0" eaLnBrk="1" latinLnBrk="0" hangingPunct="1">
              <a:lnSpc>
                <a:spcPct val="110000"/>
              </a:lnSpc>
              <a:spcBef>
                <a:spcPts val="0"/>
              </a:spcBef>
              <a:buFont typeface="Arial" panose="020B0604020202020204" pitchFamily="34" charset="0"/>
              <a:buNone/>
              <a:defRPr sz="1800" b="0" kern="1200">
                <a:solidFill>
                  <a:schemeClr val="tx1"/>
                </a:solidFill>
                <a:latin typeface="+mn-lt"/>
                <a:ea typeface="+mn-ea"/>
                <a:cs typeface="+mn-cs"/>
              </a:defRPr>
            </a:lvl1pPr>
            <a:lvl2pPr marL="18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300"/>
              </a:spcAft>
              <a:buClr>
                <a:schemeClr val="accent2"/>
              </a:buClr>
            </a:pPr>
            <a:r>
              <a:rPr lang="nb-NO" sz="1400" b="1"/>
              <a:t>LOREM IPSUM DOLOR SIT AMET, CONSECT</a:t>
            </a:r>
          </a:p>
          <a:p>
            <a:pPr>
              <a:spcAft>
                <a:spcPts val="300"/>
              </a:spcAft>
              <a:buClr>
                <a:schemeClr val="accent2"/>
              </a:buClr>
            </a:pPr>
            <a:r>
              <a:rPr lang="nb-NO" sz="1400" err="1"/>
              <a:t>Duis</a:t>
            </a:r>
            <a:r>
              <a:rPr lang="nb-NO" sz="1400"/>
              <a:t> </a:t>
            </a:r>
            <a:r>
              <a:rPr lang="nb-NO" sz="1400" err="1"/>
              <a:t>arcu</a:t>
            </a:r>
            <a:r>
              <a:rPr lang="nb-NO" sz="1400"/>
              <a:t> </a:t>
            </a:r>
            <a:r>
              <a:rPr lang="nb-NO" sz="1400" err="1"/>
              <a:t>tortor</a:t>
            </a:r>
            <a:r>
              <a:rPr lang="nb-NO" sz="1400"/>
              <a:t>, </a:t>
            </a:r>
            <a:r>
              <a:rPr lang="nb-NO" sz="1400" err="1"/>
              <a:t>suscipit</a:t>
            </a:r>
            <a:endParaRPr lang="nb-NO" sz="1400"/>
          </a:p>
          <a:p>
            <a:pPr>
              <a:spcAft>
                <a:spcPts val="300"/>
              </a:spcAft>
              <a:buClr>
                <a:schemeClr val="accent2"/>
              </a:buClr>
            </a:pPr>
            <a:r>
              <a:rPr lang="nb-NO" sz="1400" err="1"/>
              <a:t>Lorem</a:t>
            </a:r>
            <a:r>
              <a:rPr lang="nb-NO" sz="1400"/>
              <a:t> </a:t>
            </a:r>
            <a:r>
              <a:rPr lang="nb-NO" sz="1400" err="1"/>
              <a:t>ipsum</a:t>
            </a:r>
            <a:r>
              <a:rPr lang="nb-NO" sz="1400"/>
              <a:t> </a:t>
            </a:r>
            <a:r>
              <a:rPr lang="nb-NO" sz="1400" err="1"/>
              <a:t>dolor</a:t>
            </a:r>
            <a:r>
              <a:rPr lang="nb-NO" sz="1400"/>
              <a:t> </a:t>
            </a:r>
            <a:r>
              <a:rPr lang="nb-NO" sz="1400" err="1"/>
              <a:t>sit</a:t>
            </a:r>
            <a:r>
              <a:rPr lang="nb-NO" sz="1400"/>
              <a:t> </a:t>
            </a:r>
            <a:r>
              <a:rPr lang="nb-NO" sz="1400" err="1"/>
              <a:t>amet</a:t>
            </a:r>
            <a:r>
              <a:rPr lang="nb-NO" sz="1400"/>
              <a:t> </a:t>
            </a:r>
            <a:r>
              <a:rPr lang="nb-NO" sz="1400" err="1"/>
              <a:t>ipsum</a:t>
            </a:r>
            <a:endParaRPr lang="nb-NO" sz="1400"/>
          </a:p>
        </p:txBody>
      </p:sp>
      <p:sp>
        <p:nvSpPr>
          <p:cNvPr id="10" name="Bullet 3">
            <a:extLst>
              <a:ext uri="{FF2B5EF4-FFF2-40B4-BE49-F238E27FC236}">
                <a16:creationId xmlns:a16="http://schemas.microsoft.com/office/drawing/2014/main" id="{AB25453B-C643-BCA9-27F1-83863183A1D8}"/>
              </a:ext>
            </a:extLst>
          </p:cNvPr>
          <p:cNvSpPr>
            <a:spLocks noChangeAspect="1"/>
          </p:cNvSpPr>
          <p:nvPr/>
        </p:nvSpPr>
        <p:spPr>
          <a:xfrm>
            <a:off x="4989145" y="1963034"/>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pPr>
            <a:r>
              <a:rPr lang="de-DE" sz="1400" b="1">
                <a:solidFill>
                  <a:schemeClr val="bg1"/>
                </a:solidFill>
                <a:cs typeface="Times New Roman" panose="02020603050405020304" pitchFamily="18" charset="0"/>
              </a:rPr>
              <a:t>2022</a:t>
            </a:r>
          </a:p>
        </p:txBody>
      </p:sp>
      <p:cxnSp>
        <p:nvCxnSpPr>
          <p:cNvPr id="11" name="Line 3">
            <a:extLst>
              <a:ext uri="{FF2B5EF4-FFF2-40B4-BE49-F238E27FC236}">
                <a16:creationId xmlns:a16="http://schemas.microsoft.com/office/drawing/2014/main" id="{FF8FC14A-FFB0-7C0A-FBAE-B7BD2E56D029}"/>
              </a:ext>
            </a:extLst>
          </p:cNvPr>
          <p:cNvCxnSpPr>
            <a:cxnSpLocks/>
            <a:stCxn id="10" idx="6"/>
          </p:cNvCxnSpPr>
          <p:nvPr/>
        </p:nvCxnSpPr>
        <p:spPr>
          <a:xfrm>
            <a:off x="5709145" y="2323034"/>
            <a:ext cx="1332000" cy="0"/>
          </a:xfrm>
          <a:prstGeom prst="line">
            <a:avLst/>
          </a:prstGeom>
          <a:ln w="19050" cap="rnd">
            <a:gradFill>
              <a:gsLst>
                <a:gs pos="0">
                  <a:schemeClr val="accent1"/>
                </a:gs>
                <a:gs pos="100000">
                  <a:schemeClr val="tx1">
                    <a:alpha val="0"/>
                  </a:schemeClr>
                </a:gs>
              </a:gsLst>
              <a:lin ang="0" scaled="0"/>
            </a:gradFill>
          </a:ln>
          <a:effectLst/>
        </p:spPr>
        <p:style>
          <a:lnRef idx="1">
            <a:schemeClr val="accent1"/>
          </a:lnRef>
          <a:fillRef idx="0">
            <a:schemeClr val="accent1"/>
          </a:fillRef>
          <a:effectRef idx="0">
            <a:schemeClr val="accent1"/>
          </a:effectRef>
          <a:fontRef idx="minor">
            <a:schemeClr val="tx1"/>
          </a:fontRef>
        </p:style>
      </p:cxnSp>
      <p:sp>
        <p:nvSpPr>
          <p:cNvPr id="12" name="Copy 3">
            <a:extLst>
              <a:ext uri="{FF2B5EF4-FFF2-40B4-BE49-F238E27FC236}">
                <a16:creationId xmlns:a16="http://schemas.microsoft.com/office/drawing/2014/main" id="{9A7AED5C-28E2-EDA0-4C4E-F0D56D7A9E08}"/>
              </a:ext>
            </a:extLst>
          </p:cNvPr>
          <p:cNvSpPr txBox="1">
            <a:spLocks/>
          </p:cNvSpPr>
          <p:nvPr/>
        </p:nvSpPr>
        <p:spPr>
          <a:xfrm>
            <a:off x="4989147" y="2323034"/>
            <a:ext cx="2052000" cy="2880000"/>
          </a:xfrm>
          <a:prstGeom prst="rect">
            <a:avLst/>
          </a:prstGeom>
        </p:spPr>
        <p:txBody>
          <a:bodyPr lIns="0" tIns="684000" rIns="0" bIns="0"/>
          <a:lstStyle>
            <a:lvl1pPr marL="0" indent="0" algn="l" defTabSz="914400" rtl="0" eaLnBrk="1" latinLnBrk="0" hangingPunct="1">
              <a:lnSpc>
                <a:spcPct val="110000"/>
              </a:lnSpc>
              <a:spcBef>
                <a:spcPts val="0"/>
              </a:spcBef>
              <a:buFont typeface="Arial" panose="020B0604020202020204" pitchFamily="34" charset="0"/>
              <a:buNone/>
              <a:defRPr sz="1800" b="0" kern="1200">
                <a:solidFill>
                  <a:schemeClr val="tx1"/>
                </a:solidFill>
                <a:latin typeface="+mn-lt"/>
                <a:ea typeface="+mn-ea"/>
                <a:cs typeface="+mn-cs"/>
              </a:defRPr>
            </a:lvl1pPr>
            <a:lvl2pPr marL="18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300"/>
              </a:spcAft>
              <a:buClr>
                <a:schemeClr val="accent2"/>
              </a:buClr>
            </a:pPr>
            <a:r>
              <a:rPr lang="nb-NO" sz="1400" b="1"/>
              <a:t>LOREM IPSUM DOLOR SIT AMET, CONSECT</a:t>
            </a:r>
          </a:p>
          <a:p>
            <a:pPr>
              <a:spcAft>
                <a:spcPts val="300"/>
              </a:spcAft>
              <a:buClr>
                <a:schemeClr val="accent2"/>
              </a:buClr>
            </a:pPr>
            <a:r>
              <a:rPr lang="nb-NO" sz="1400" err="1"/>
              <a:t>Duis</a:t>
            </a:r>
            <a:r>
              <a:rPr lang="nb-NO" sz="1400"/>
              <a:t> </a:t>
            </a:r>
            <a:r>
              <a:rPr lang="nb-NO" sz="1400" err="1"/>
              <a:t>arcu</a:t>
            </a:r>
            <a:r>
              <a:rPr lang="nb-NO" sz="1400"/>
              <a:t> </a:t>
            </a:r>
            <a:r>
              <a:rPr lang="nb-NO" sz="1400" err="1"/>
              <a:t>tortor</a:t>
            </a:r>
            <a:r>
              <a:rPr lang="nb-NO" sz="1400"/>
              <a:t>, </a:t>
            </a:r>
            <a:r>
              <a:rPr lang="nb-NO" sz="1400" err="1"/>
              <a:t>suscipit</a:t>
            </a:r>
            <a:endParaRPr lang="nb-NO" sz="1400"/>
          </a:p>
          <a:p>
            <a:pPr>
              <a:spcAft>
                <a:spcPts val="300"/>
              </a:spcAft>
              <a:buClr>
                <a:schemeClr val="accent2"/>
              </a:buClr>
            </a:pPr>
            <a:r>
              <a:rPr lang="nb-NO" sz="1400" err="1"/>
              <a:t>Lorem</a:t>
            </a:r>
            <a:r>
              <a:rPr lang="nb-NO" sz="1400"/>
              <a:t> </a:t>
            </a:r>
            <a:r>
              <a:rPr lang="nb-NO" sz="1400" err="1"/>
              <a:t>ipsum</a:t>
            </a:r>
            <a:r>
              <a:rPr lang="nb-NO" sz="1400"/>
              <a:t> </a:t>
            </a:r>
            <a:r>
              <a:rPr lang="nb-NO" sz="1400" err="1"/>
              <a:t>dolor</a:t>
            </a:r>
            <a:r>
              <a:rPr lang="nb-NO" sz="1400"/>
              <a:t> </a:t>
            </a:r>
            <a:r>
              <a:rPr lang="nb-NO" sz="1400" err="1"/>
              <a:t>sit</a:t>
            </a:r>
            <a:r>
              <a:rPr lang="nb-NO" sz="1400"/>
              <a:t> </a:t>
            </a:r>
            <a:r>
              <a:rPr lang="nb-NO" sz="1400" err="1"/>
              <a:t>amet</a:t>
            </a:r>
            <a:r>
              <a:rPr lang="nb-NO" sz="1400"/>
              <a:t> </a:t>
            </a:r>
            <a:r>
              <a:rPr lang="nb-NO" sz="1400" err="1"/>
              <a:t>ipsum</a:t>
            </a:r>
            <a:endParaRPr lang="nb-NO" sz="1400"/>
          </a:p>
        </p:txBody>
      </p:sp>
      <p:sp>
        <p:nvSpPr>
          <p:cNvPr id="13" name="Bullet 4">
            <a:extLst>
              <a:ext uri="{FF2B5EF4-FFF2-40B4-BE49-F238E27FC236}">
                <a16:creationId xmlns:a16="http://schemas.microsoft.com/office/drawing/2014/main" id="{FB1A2E6A-4FB9-84A6-DD60-9638352009C9}"/>
              </a:ext>
            </a:extLst>
          </p:cNvPr>
          <p:cNvSpPr>
            <a:spLocks noChangeAspect="1"/>
          </p:cNvSpPr>
          <p:nvPr/>
        </p:nvSpPr>
        <p:spPr>
          <a:xfrm>
            <a:off x="7248157" y="1963034"/>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pPr>
            <a:r>
              <a:rPr lang="de-DE" sz="1400" b="1">
                <a:solidFill>
                  <a:schemeClr val="bg1"/>
                </a:solidFill>
                <a:cs typeface="Times New Roman" panose="02020603050405020304" pitchFamily="18" charset="0"/>
              </a:rPr>
              <a:t>2023</a:t>
            </a:r>
          </a:p>
        </p:txBody>
      </p:sp>
      <p:cxnSp>
        <p:nvCxnSpPr>
          <p:cNvPr id="14" name="Line 4">
            <a:extLst>
              <a:ext uri="{FF2B5EF4-FFF2-40B4-BE49-F238E27FC236}">
                <a16:creationId xmlns:a16="http://schemas.microsoft.com/office/drawing/2014/main" id="{18ED820B-0FE0-0676-8107-9F88F59632F9}"/>
              </a:ext>
            </a:extLst>
          </p:cNvPr>
          <p:cNvCxnSpPr>
            <a:cxnSpLocks/>
            <a:stCxn id="13" idx="6"/>
          </p:cNvCxnSpPr>
          <p:nvPr/>
        </p:nvCxnSpPr>
        <p:spPr>
          <a:xfrm>
            <a:off x="7968157" y="2323034"/>
            <a:ext cx="1332000" cy="0"/>
          </a:xfrm>
          <a:prstGeom prst="line">
            <a:avLst/>
          </a:prstGeom>
          <a:ln w="19050" cap="rnd">
            <a:gradFill>
              <a:gsLst>
                <a:gs pos="0">
                  <a:schemeClr val="accent1"/>
                </a:gs>
                <a:gs pos="100000">
                  <a:schemeClr val="tx1">
                    <a:alpha val="0"/>
                  </a:schemeClr>
                </a:gs>
              </a:gsLst>
              <a:lin ang="0" scaled="0"/>
            </a:gradFill>
          </a:ln>
          <a:effectLst/>
        </p:spPr>
        <p:style>
          <a:lnRef idx="1">
            <a:schemeClr val="accent1"/>
          </a:lnRef>
          <a:fillRef idx="0">
            <a:schemeClr val="accent1"/>
          </a:fillRef>
          <a:effectRef idx="0">
            <a:schemeClr val="accent1"/>
          </a:effectRef>
          <a:fontRef idx="minor">
            <a:schemeClr val="tx1"/>
          </a:fontRef>
        </p:style>
      </p:cxnSp>
      <p:sp>
        <p:nvSpPr>
          <p:cNvPr id="15" name="Copy 4">
            <a:extLst>
              <a:ext uri="{FF2B5EF4-FFF2-40B4-BE49-F238E27FC236}">
                <a16:creationId xmlns:a16="http://schemas.microsoft.com/office/drawing/2014/main" id="{939BFBA6-0884-D126-65D8-9DB3FB048FDB}"/>
              </a:ext>
            </a:extLst>
          </p:cNvPr>
          <p:cNvSpPr txBox="1">
            <a:spLocks/>
          </p:cNvSpPr>
          <p:nvPr/>
        </p:nvSpPr>
        <p:spPr>
          <a:xfrm>
            <a:off x="7248160" y="2323034"/>
            <a:ext cx="2052000" cy="2880000"/>
          </a:xfrm>
          <a:prstGeom prst="rect">
            <a:avLst/>
          </a:prstGeom>
        </p:spPr>
        <p:txBody>
          <a:bodyPr lIns="0" tIns="684000" rIns="0" bIns="0"/>
          <a:lstStyle>
            <a:lvl1pPr marL="0" indent="0" algn="l" defTabSz="914400" rtl="0" eaLnBrk="1" latinLnBrk="0" hangingPunct="1">
              <a:lnSpc>
                <a:spcPct val="110000"/>
              </a:lnSpc>
              <a:spcBef>
                <a:spcPts val="0"/>
              </a:spcBef>
              <a:buFont typeface="Arial" panose="020B0604020202020204" pitchFamily="34" charset="0"/>
              <a:buNone/>
              <a:defRPr sz="1800" b="0" kern="1200">
                <a:solidFill>
                  <a:schemeClr val="tx1"/>
                </a:solidFill>
                <a:latin typeface="+mn-lt"/>
                <a:ea typeface="+mn-ea"/>
                <a:cs typeface="+mn-cs"/>
              </a:defRPr>
            </a:lvl1pPr>
            <a:lvl2pPr marL="18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300"/>
              </a:spcAft>
              <a:buClr>
                <a:schemeClr val="accent2"/>
              </a:buClr>
            </a:pPr>
            <a:r>
              <a:rPr lang="nb-NO" sz="1400" b="1"/>
              <a:t>LOREM IPSUM DOLOR SIT AMET, CONSECT</a:t>
            </a:r>
          </a:p>
          <a:p>
            <a:pPr>
              <a:spcAft>
                <a:spcPts val="300"/>
              </a:spcAft>
              <a:buClr>
                <a:schemeClr val="accent2"/>
              </a:buClr>
            </a:pPr>
            <a:r>
              <a:rPr lang="nb-NO" sz="1400" err="1"/>
              <a:t>Duis</a:t>
            </a:r>
            <a:r>
              <a:rPr lang="nb-NO" sz="1400"/>
              <a:t> </a:t>
            </a:r>
            <a:r>
              <a:rPr lang="nb-NO" sz="1400" err="1"/>
              <a:t>arcu</a:t>
            </a:r>
            <a:r>
              <a:rPr lang="nb-NO" sz="1400"/>
              <a:t> </a:t>
            </a:r>
            <a:r>
              <a:rPr lang="nb-NO" sz="1400" err="1"/>
              <a:t>tortor</a:t>
            </a:r>
            <a:r>
              <a:rPr lang="nb-NO" sz="1400"/>
              <a:t>, </a:t>
            </a:r>
            <a:r>
              <a:rPr lang="nb-NO" sz="1400" err="1"/>
              <a:t>suscipit</a:t>
            </a:r>
            <a:endParaRPr lang="nb-NO" sz="1400"/>
          </a:p>
          <a:p>
            <a:pPr>
              <a:spcAft>
                <a:spcPts val="300"/>
              </a:spcAft>
              <a:buClr>
                <a:schemeClr val="accent2"/>
              </a:buClr>
            </a:pPr>
            <a:r>
              <a:rPr lang="nb-NO" sz="1400" err="1"/>
              <a:t>Lorem</a:t>
            </a:r>
            <a:r>
              <a:rPr lang="nb-NO" sz="1400"/>
              <a:t> </a:t>
            </a:r>
            <a:r>
              <a:rPr lang="nb-NO" sz="1400" err="1"/>
              <a:t>ipsum</a:t>
            </a:r>
            <a:r>
              <a:rPr lang="nb-NO" sz="1400"/>
              <a:t> </a:t>
            </a:r>
            <a:r>
              <a:rPr lang="nb-NO" sz="1400" err="1"/>
              <a:t>dolor</a:t>
            </a:r>
            <a:r>
              <a:rPr lang="nb-NO" sz="1400"/>
              <a:t> </a:t>
            </a:r>
            <a:r>
              <a:rPr lang="nb-NO" sz="1400" err="1"/>
              <a:t>sit</a:t>
            </a:r>
            <a:r>
              <a:rPr lang="nb-NO" sz="1400"/>
              <a:t> </a:t>
            </a:r>
            <a:r>
              <a:rPr lang="nb-NO" sz="1400" err="1"/>
              <a:t>amet</a:t>
            </a:r>
            <a:r>
              <a:rPr lang="nb-NO" sz="1400"/>
              <a:t> </a:t>
            </a:r>
            <a:r>
              <a:rPr lang="nb-NO" sz="1400" err="1"/>
              <a:t>ipsum</a:t>
            </a:r>
            <a:endParaRPr lang="nb-NO" sz="1400"/>
          </a:p>
        </p:txBody>
      </p:sp>
      <p:sp>
        <p:nvSpPr>
          <p:cNvPr id="16" name="Bullet Highlight">
            <a:extLst>
              <a:ext uri="{FF2B5EF4-FFF2-40B4-BE49-F238E27FC236}">
                <a16:creationId xmlns:a16="http://schemas.microsoft.com/office/drawing/2014/main" id="{71DE055C-58DF-9AA5-E667-E590BEC2C684}"/>
              </a:ext>
            </a:extLst>
          </p:cNvPr>
          <p:cNvSpPr>
            <a:spLocks noChangeAspect="1"/>
          </p:cNvSpPr>
          <p:nvPr/>
        </p:nvSpPr>
        <p:spPr>
          <a:xfrm>
            <a:off x="9507171" y="1963034"/>
            <a:ext cx="720000" cy="720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pPr>
            <a:r>
              <a:rPr lang="en-US" sz="1400" b="1">
                <a:solidFill>
                  <a:schemeClr val="bg1"/>
                </a:solidFill>
                <a:cs typeface="Times New Roman" panose="02020603050405020304" pitchFamily="18" charset="0"/>
              </a:rPr>
              <a:t>2024</a:t>
            </a:r>
          </a:p>
        </p:txBody>
      </p:sp>
      <p:cxnSp>
        <p:nvCxnSpPr>
          <p:cNvPr id="17" name="Line Highlight">
            <a:extLst>
              <a:ext uri="{FF2B5EF4-FFF2-40B4-BE49-F238E27FC236}">
                <a16:creationId xmlns:a16="http://schemas.microsoft.com/office/drawing/2014/main" id="{035A6B1A-2D17-E86E-4050-0ADE4C5352F9}"/>
              </a:ext>
            </a:extLst>
          </p:cNvPr>
          <p:cNvCxnSpPr>
            <a:cxnSpLocks/>
            <a:stCxn id="16" idx="6"/>
          </p:cNvCxnSpPr>
          <p:nvPr/>
        </p:nvCxnSpPr>
        <p:spPr>
          <a:xfrm>
            <a:off x="10227171" y="2323034"/>
            <a:ext cx="1332000" cy="0"/>
          </a:xfrm>
          <a:prstGeom prst="line">
            <a:avLst/>
          </a:prstGeom>
          <a:ln w="19050" cap="rnd">
            <a:gradFill>
              <a:gsLst>
                <a:gs pos="0">
                  <a:schemeClr val="tx2"/>
                </a:gs>
                <a:gs pos="100000">
                  <a:schemeClr val="tx1">
                    <a:alpha val="0"/>
                  </a:schemeClr>
                </a:gs>
              </a:gsLst>
              <a:lin ang="0" scaled="0"/>
            </a:gradFill>
          </a:ln>
          <a:effectLst/>
        </p:spPr>
        <p:style>
          <a:lnRef idx="1">
            <a:schemeClr val="accent1"/>
          </a:lnRef>
          <a:fillRef idx="0">
            <a:schemeClr val="accent1"/>
          </a:fillRef>
          <a:effectRef idx="0">
            <a:schemeClr val="accent1"/>
          </a:effectRef>
          <a:fontRef idx="minor">
            <a:schemeClr val="tx1"/>
          </a:fontRef>
        </p:style>
      </p:cxnSp>
      <p:sp>
        <p:nvSpPr>
          <p:cNvPr id="18" name="Copy Highlight">
            <a:extLst>
              <a:ext uri="{FF2B5EF4-FFF2-40B4-BE49-F238E27FC236}">
                <a16:creationId xmlns:a16="http://schemas.microsoft.com/office/drawing/2014/main" id="{84B47C5A-5CDB-B868-0640-83800B9246C8}"/>
              </a:ext>
            </a:extLst>
          </p:cNvPr>
          <p:cNvSpPr txBox="1">
            <a:spLocks/>
          </p:cNvSpPr>
          <p:nvPr/>
        </p:nvSpPr>
        <p:spPr>
          <a:xfrm>
            <a:off x="9507171" y="2323034"/>
            <a:ext cx="2051050" cy="2880000"/>
          </a:xfrm>
          <a:prstGeom prst="rect">
            <a:avLst/>
          </a:prstGeom>
        </p:spPr>
        <p:txBody>
          <a:bodyPr lIns="0" tIns="684000" rIns="0" bIns="0"/>
          <a:lstStyle>
            <a:lvl1pPr marL="0" indent="0" algn="l" defTabSz="914400" rtl="0" eaLnBrk="1" latinLnBrk="0" hangingPunct="1">
              <a:lnSpc>
                <a:spcPct val="110000"/>
              </a:lnSpc>
              <a:spcBef>
                <a:spcPts val="0"/>
              </a:spcBef>
              <a:buFont typeface="Arial" panose="020B0604020202020204" pitchFamily="34" charset="0"/>
              <a:buNone/>
              <a:defRPr sz="1800" b="0" kern="1200">
                <a:solidFill>
                  <a:schemeClr val="tx1"/>
                </a:solidFill>
                <a:latin typeface="+mn-lt"/>
                <a:ea typeface="+mn-ea"/>
                <a:cs typeface="+mn-cs"/>
              </a:defRPr>
            </a:lvl1pPr>
            <a:lvl2pPr marL="18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b-NO" b="1" err="1">
                <a:solidFill>
                  <a:schemeClr val="tx2"/>
                </a:solidFill>
              </a:rPr>
              <a:t>Lorem</a:t>
            </a:r>
            <a:r>
              <a:rPr lang="nb-NO" b="1">
                <a:solidFill>
                  <a:schemeClr val="tx2"/>
                </a:solidFill>
              </a:rPr>
              <a:t> </a:t>
            </a:r>
            <a:r>
              <a:rPr lang="nb-NO" b="1" err="1">
                <a:solidFill>
                  <a:schemeClr val="tx2"/>
                </a:solidFill>
              </a:rPr>
              <a:t>ipsum</a:t>
            </a:r>
            <a:r>
              <a:rPr lang="nb-NO" b="1">
                <a:solidFill>
                  <a:schemeClr val="tx2"/>
                </a:solidFill>
              </a:rPr>
              <a:t> </a:t>
            </a:r>
            <a:r>
              <a:rPr lang="nb-NO" b="1" err="1">
                <a:solidFill>
                  <a:schemeClr val="tx2"/>
                </a:solidFill>
              </a:rPr>
              <a:t>dolor</a:t>
            </a:r>
            <a:r>
              <a:rPr lang="nb-NO" b="1">
                <a:solidFill>
                  <a:schemeClr val="tx2"/>
                </a:solidFill>
              </a:rPr>
              <a:t> </a:t>
            </a:r>
            <a:r>
              <a:rPr lang="nb-NO" b="1" err="1">
                <a:solidFill>
                  <a:schemeClr val="tx2"/>
                </a:solidFill>
              </a:rPr>
              <a:t>sit</a:t>
            </a:r>
            <a:r>
              <a:rPr lang="nb-NO" b="1">
                <a:solidFill>
                  <a:schemeClr val="tx2"/>
                </a:solidFill>
              </a:rPr>
              <a:t> </a:t>
            </a:r>
            <a:r>
              <a:rPr lang="nb-NO" b="1" err="1">
                <a:solidFill>
                  <a:schemeClr val="tx2"/>
                </a:solidFill>
              </a:rPr>
              <a:t>amet</a:t>
            </a:r>
            <a:r>
              <a:rPr lang="nb-NO" b="1">
                <a:solidFill>
                  <a:schemeClr val="tx2"/>
                </a:solidFill>
              </a:rPr>
              <a:t> </a:t>
            </a:r>
            <a:r>
              <a:rPr lang="nb-NO" b="1" err="1">
                <a:solidFill>
                  <a:schemeClr val="tx2"/>
                </a:solidFill>
              </a:rPr>
              <a:t>Aenean</a:t>
            </a:r>
            <a:endParaRPr lang="nb-NO" b="1">
              <a:solidFill>
                <a:schemeClr val="tx2"/>
              </a:solidFill>
            </a:endParaRPr>
          </a:p>
        </p:txBody>
      </p:sp>
    </p:spTree>
    <p:extLst>
      <p:ext uri="{BB962C8B-B14F-4D97-AF65-F5344CB8AC3E}">
        <p14:creationId xmlns:p14="http://schemas.microsoft.com/office/powerpoint/2010/main" val="435157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nummer 1">
            <a:extLst>
              <a:ext uri="{FF2B5EF4-FFF2-40B4-BE49-F238E27FC236}">
                <a16:creationId xmlns:a16="http://schemas.microsoft.com/office/drawing/2014/main" id="{358DAF39-CA12-7C97-362B-95DC1E5F39AB}"/>
              </a:ext>
            </a:extLst>
          </p:cNvPr>
          <p:cNvSpPr>
            <a:spLocks noGrp="1"/>
          </p:cNvSpPr>
          <p:nvPr>
            <p:ph type="sldNum" sz="quarter" idx="4"/>
          </p:nvPr>
        </p:nvSpPr>
        <p:spPr/>
        <p:txBody>
          <a:bodyPr/>
          <a:lstStyle/>
          <a:p>
            <a:fld id="{F5B1B068-B48D-6946-9215-B08EFACD5667}" type="slidenum">
              <a:rPr lang="nb-NO" smtClean="0"/>
              <a:pPr/>
              <a:t>9</a:t>
            </a:fld>
            <a:endParaRPr lang="nb-NO"/>
          </a:p>
        </p:txBody>
      </p:sp>
      <p:sp>
        <p:nvSpPr>
          <p:cNvPr id="3" name="Plassholder for tekst 2">
            <a:extLst>
              <a:ext uri="{FF2B5EF4-FFF2-40B4-BE49-F238E27FC236}">
                <a16:creationId xmlns:a16="http://schemas.microsoft.com/office/drawing/2014/main" id="{ADF327C5-4757-B016-2F5B-C2A10C6ECCFF}"/>
              </a:ext>
            </a:extLst>
          </p:cNvPr>
          <p:cNvSpPr>
            <a:spLocks noGrp="1"/>
          </p:cNvSpPr>
          <p:nvPr>
            <p:ph type="body" sz="quarter" idx="10"/>
          </p:nvPr>
        </p:nvSpPr>
        <p:spPr/>
        <p:txBody>
          <a:bodyPr/>
          <a:lstStyle/>
          <a:p>
            <a:r>
              <a:rPr lang="nb-NO"/>
              <a:t>Organisasjonskart</a:t>
            </a:r>
          </a:p>
        </p:txBody>
      </p:sp>
      <p:grpSp>
        <p:nvGrpSpPr>
          <p:cNvPr id="21" name="Group 20">
            <a:extLst>
              <a:ext uri="{FF2B5EF4-FFF2-40B4-BE49-F238E27FC236}">
                <a16:creationId xmlns:a16="http://schemas.microsoft.com/office/drawing/2014/main" id="{59654B04-B39F-3A27-7047-3B9E884C9E26}"/>
              </a:ext>
            </a:extLst>
          </p:cNvPr>
          <p:cNvGrpSpPr>
            <a:grpSpLocks noChangeAspect="1"/>
          </p:cNvGrpSpPr>
          <p:nvPr/>
        </p:nvGrpSpPr>
        <p:grpSpPr>
          <a:xfrm>
            <a:off x="2423592" y="1632339"/>
            <a:ext cx="7200000" cy="3933474"/>
            <a:chOff x="3119599" y="1916790"/>
            <a:chExt cx="5423582" cy="2962989"/>
          </a:xfrm>
        </p:grpSpPr>
        <p:sp>
          <p:nvSpPr>
            <p:cNvPr id="4" name="Rektangel: avrundede hjørner 3">
              <a:extLst>
                <a:ext uri="{FF2B5EF4-FFF2-40B4-BE49-F238E27FC236}">
                  <a16:creationId xmlns:a16="http://schemas.microsoft.com/office/drawing/2014/main" id="{961BF3C3-3D13-D516-941D-BFAD9A340785}"/>
                </a:ext>
              </a:extLst>
            </p:cNvPr>
            <p:cNvSpPr>
              <a:spLocks noChangeAspect="1"/>
            </p:cNvSpPr>
            <p:nvPr/>
          </p:nvSpPr>
          <p:spPr>
            <a:xfrm flipH="1">
              <a:off x="4367760" y="1916790"/>
              <a:ext cx="1350000" cy="360000"/>
            </a:xfrm>
            <a:prstGeom prst="roundRect">
              <a:avLst>
                <a:gd name="adj" fmla="val 26815"/>
              </a:avLst>
            </a:prstGeom>
            <a:solidFill>
              <a:schemeClr val="accent1"/>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5" name="Rektangel: avrundede hjørner 4">
              <a:extLst>
                <a:ext uri="{FF2B5EF4-FFF2-40B4-BE49-F238E27FC236}">
                  <a16:creationId xmlns:a16="http://schemas.microsoft.com/office/drawing/2014/main" id="{EB9DC802-7FA0-9D0A-1692-20EA02DB4B9A}"/>
                </a:ext>
              </a:extLst>
            </p:cNvPr>
            <p:cNvSpPr>
              <a:spLocks/>
            </p:cNvSpPr>
            <p:nvPr/>
          </p:nvSpPr>
          <p:spPr>
            <a:xfrm>
              <a:off x="5491082" y="2883900"/>
              <a:ext cx="1476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6" name="Rektangel: avrundede hjørner 5">
              <a:extLst>
                <a:ext uri="{FF2B5EF4-FFF2-40B4-BE49-F238E27FC236}">
                  <a16:creationId xmlns:a16="http://schemas.microsoft.com/office/drawing/2014/main" id="{4BE1CB17-615D-83AE-F7DD-2ACB0F252438}"/>
                </a:ext>
              </a:extLst>
            </p:cNvPr>
            <p:cNvSpPr>
              <a:spLocks noChangeAspect="1"/>
            </p:cNvSpPr>
            <p:nvPr/>
          </p:nvSpPr>
          <p:spPr>
            <a:xfrm>
              <a:off x="3535937" y="4515286"/>
              <a:ext cx="1350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7" name="Rektangel: avrundede hjørner 6">
              <a:extLst>
                <a:ext uri="{FF2B5EF4-FFF2-40B4-BE49-F238E27FC236}">
                  <a16:creationId xmlns:a16="http://schemas.microsoft.com/office/drawing/2014/main" id="{61E7B367-E31B-1E82-779E-4168D868CAC4}"/>
                </a:ext>
              </a:extLst>
            </p:cNvPr>
            <p:cNvSpPr>
              <a:spLocks noChangeAspect="1"/>
            </p:cNvSpPr>
            <p:nvPr/>
          </p:nvSpPr>
          <p:spPr>
            <a:xfrm>
              <a:off x="3119599" y="2897797"/>
              <a:ext cx="1476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8" name="Rektangel: avrundede hjørner 7">
              <a:extLst>
                <a:ext uri="{FF2B5EF4-FFF2-40B4-BE49-F238E27FC236}">
                  <a16:creationId xmlns:a16="http://schemas.microsoft.com/office/drawing/2014/main" id="{F0E8BD65-114D-0138-55B2-22284C938351}"/>
                </a:ext>
              </a:extLst>
            </p:cNvPr>
            <p:cNvSpPr>
              <a:spLocks noChangeAspect="1"/>
            </p:cNvSpPr>
            <p:nvPr/>
          </p:nvSpPr>
          <p:spPr>
            <a:xfrm>
              <a:off x="3119599" y="3583130"/>
              <a:ext cx="1476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9" name="Rektangel: avrundede hjørner 8">
              <a:extLst>
                <a:ext uri="{FF2B5EF4-FFF2-40B4-BE49-F238E27FC236}">
                  <a16:creationId xmlns:a16="http://schemas.microsoft.com/office/drawing/2014/main" id="{62E05491-89AF-1D8E-137F-FE734C98A392}"/>
                </a:ext>
              </a:extLst>
            </p:cNvPr>
            <p:cNvSpPr>
              <a:spLocks noChangeAspect="1"/>
            </p:cNvSpPr>
            <p:nvPr/>
          </p:nvSpPr>
          <p:spPr>
            <a:xfrm>
              <a:off x="5491082" y="3583089"/>
              <a:ext cx="1476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10" name="Rektangel: avrundede hjørner 9">
              <a:extLst>
                <a:ext uri="{FF2B5EF4-FFF2-40B4-BE49-F238E27FC236}">
                  <a16:creationId xmlns:a16="http://schemas.microsoft.com/office/drawing/2014/main" id="{277DE28F-AF10-71E0-1AED-B919F60C803C}"/>
                </a:ext>
              </a:extLst>
            </p:cNvPr>
            <p:cNvSpPr>
              <a:spLocks noChangeAspect="1"/>
            </p:cNvSpPr>
            <p:nvPr/>
          </p:nvSpPr>
          <p:spPr>
            <a:xfrm>
              <a:off x="7067181" y="3583089"/>
              <a:ext cx="1476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11" name="Rektangel: avrundede hjørner 10">
              <a:extLst>
                <a:ext uri="{FF2B5EF4-FFF2-40B4-BE49-F238E27FC236}">
                  <a16:creationId xmlns:a16="http://schemas.microsoft.com/office/drawing/2014/main" id="{B5A3DBB0-75AF-6BAA-9F96-3CFD6B917D75}"/>
                </a:ext>
              </a:extLst>
            </p:cNvPr>
            <p:cNvSpPr>
              <a:spLocks noChangeAspect="1"/>
            </p:cNvSpPr>
            <p:nvPr/>
          </p:nvSpPr>
          <p:spPr>
            <a:xfrm>
              <a:off x="5032141" y="4519779"/>
              <a:ext cx="1350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sp>
          <p:nvSpPr>
            <p:cNvPr id="12" name="Rektangel: avrundede hjørner 11">
              <a:extLst>
                <a:ext uri="{FF2B5EF4-FFF2-40B4-BE49-F238E27FC236}">
                  <a16:creationId xmlns:a16="http://schemas.microsoft.com/office/drawing/2014/main" id="{A8CACE44-C4D2-A7C4-223B-E79DD295D483}"/>
                </a:ext>
              </a:extLst>
            </p:cNvPr>
            <p:cNvSpPr>
              <a:spLocks noChangeAspect="1"/>
            </p:cNvSpPr>
            <p:nvPr/>
          </p:nvSpPr>
          <p:spPr>
            <a:xfrm>
              <a:off x="6528345" y="4519779"/>
              <a:ext cx="1350000" cy="360000"/>
            </a:xfrm>
            <a:prstGeom prst="roundRect">
              <a:avLst>
                <a:gd name="adj" fmla="val 26815"/>
              </a:avLst>
            </a:prstGeom>
            <a:solidFill>
              <a:schemeClr val="tx2"/>
            </a:solidFill>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nb-NO" sz="1200" b="1">
                  <a:solidFill>
                    <a:schemeClr val="bg1"/>
                  </a:solidFill>
                </a:rPr>
                <a:t>Navn</a:t>
              </a:r>
            </a:p>
            <a:p>
              <a:pPr algn="ctr"/>
              <a:r>
                <a:rPr lang="nb-NO" sz="1000">
                  <a:solidFill>
                    <a:schemeClr val="bg1"/>
                  </a:solidFill>
                </a:rPr>
                <a:t>Tittel/selskap</a:t>
              </a:r>
            </a:p>
          </p:txBody>
        </p:sp>
        <p:cxnSp>
          <p:nvCxnSpPr>
            <p:cNvPr id="13" name="Kobling: vinkel 12">
              <a:extLst>
                <a:ext uri="{FF2B5EF4-FFF2-40B4-BE49-F238E27FC236}">
                  <a16:creationId xmlns:a16="http://schemas.microsoft.com/office/drawing/2014/main" id="{CD209831-EF86-2DE8-565C-21AE0D3EED30}"/>
                </a:ext>
              </a:extLst>
            </p:cNvPr>
            <p:cNvCxnSpPr>
              <a:cxnSpLocks/>
              <a:stCxn id="4" idx="2"/>
              <a:endCxn id="7" idx="0"/>
            </p:cNvCxnSpPr>
            <p:nvPr/>
          </p:nvCxnSpPr>
          <p:spPr>
            <a:xfrm rot="5400000">
              <a:off x="4139677" y="1994713"/>
              <a:ext cx="621007" cy="1185161"/>
            </a:xfrm>
            <a:prstGeom prst="bentConnector3">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4" name="Kobling: vinkel 13">
              <a:extLst>
                <a:ext uri="{FF2B5EF4-FFF2-40B4-BE49-F238E27FC236}">
                  <a16:creationId xmlns:a16="http://schemas.microsoft.com/office/drawing/2014/main" id="{EA604676-5CC4-2EF7-369C-8B20941B53EA}"/>
                </a:ext>
              </a:extLst>
            </p:cNvPr>
            <p:cNvCxnSpPr>
              <a:cxnSpLocks/>
            </p:cNvCxnSpPr>
            <p:nvPr/>
          </p:nvCxnSpPr>
          <p:spPr>
            <a:xfrm rot="16200000" flipH="1">
              <a:off x="5332366" y="1992957"/>
              <a:ext cx="607110" cy="1186322"/>
            </a:xfrm>
            <a:prstGeom prst="bentConnector3">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5" name="Rett linje 14">
              <a:extLst>
                <a:ext uri="{FF2B5EF4-FFF2-40B4-BE49-F238E27FC236}">
                  <a16:creationId xmlns:a16="http://schemas.microsoft.com/office/drawing/2014/main" id="{54DF481D-B57A-6923-DF58-FC02DF39A6D1}"/>
                </a:ext>
              </a:extLst>
            </p:cNvPr>
            <p:cNvCxnSpPr>
              <a:cxnSpLocks/>
              <a:stCxn id="7" idx="2"/>
              <a:endCxn id="8" idx="0"/>
            </p:cNvCxnSpPr>
            <p:nvPr/>
          </p:nvCxnSpPr>
          <p:spPr>
            <a:xfrm>
              <a:off x="3857599" y="3257797"/>
              <a:ext cx="0" cy="325333"/>
            </a:xfrm>
            <a:prstGeom prst="line">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6" name="Kobling: vinkel 15">
              <a:extLst>
                <a:ext uri="{FF2B5EF4-FFF2-40B4-BE49-F238E27FC236}">
                  <a16:creationId xmlns:a16="http://schemas.microsoft.com/office/drawing/2014/main" id="{D35AA032-1570-9798-7DB1-779FA2063043}"/>
                </a:ext>
              </a:extLst>
            </p:cNvPr>
            <p:cNvCxnSpPr>
              <a:cxnSpLocks/>
              <a:stCxn id="4" idx="2"/>
              <a:endCxn id="6" idx="0"/>
            </p:cNvCxnSpPr>
            <p:nvPr/>
          </p:nvCxnSpPr>
          <p:spPr>
            <a:xfrm rot="5400000">
              <a:off x="3507601" y="2980127"/>
              <a:ext cx="2238496" cy="831823"/>
            </a:xfrm>
            <a:prstGeom prst="bentConnector3">
              <a:avLst>
                <a:gd name="adj1" fmla="val 86893"/>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7" name="Kobling: vinkel 16">
              <a:extLst>
                <a:ext uri="{FF2B5EF4-FFF2-40B4-BE49-F238E27FC236}">
                  <a16:creationId xmlns:a16="http://schemas.microsoft.com/office/drawing/2014/main" id="{3021B9AF-6900-B856-9482-C751D21A1C01}"/>
                </a:ext>
              </a:extLst>
            </p:cNvPr>
            <p:cNvCxnSpPr>
              <a:cxnSpLocks/>
              <a:stCxn id="4" idx="2"/>
              <a:endCxn id="11" idx="0"/>
            </p:cNvCxnSpPr>
            <p:nvPr/>
          </p:nvCxnSpPr>
          <p:spPr>
            <a:xfrm rot="16200000" flipH="1">
              <a:off x="4253456" y="3066093"/>
              <a:ext cx="2242989" cy="664381"/>
            </a:xfrm>
            <a:prstGeom prst="bentConnector3">
              <a:avLst>
                <a:gd name="adj1" fmla="val 86778"/>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8" name="Rett linje 17">
              <a:extLst>
                <a:ext uri="{FF2B5EF4-FFF2-40B4-BE49-F238E27FC236}">
                  <a16:creationId xmlns:a16="http://schemas.microsoft.com/office/drawing/2014/main" id="{AAD25302-C779-970D-1B71-6F0A733C5EA9}"/>
                </a:ext>
              </a:extLst>
            </p:cNvPr>
            <p:cNvCxnSpPr>
              <a:cxnSpLocks/>
              <a:stCxn id="5" idx="2"/>
              <a:endCxn id="9" idx="0"/>
            </p:cNvCxnSpPr>
            <p:nvPr/>
          </p:nvCxnSpPr>
          <p:spPr>
            <a:xfrm>
              <a:off x="6229082" y="3243900"/>
              <a:ext cx="0" cy="339189"/>
            </a:xfrm>
            <a:prstGeom prst="line">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19" name="Kobling: vinkel 18">
              <a:extLst>
                <a:ext uri="{FF2B5EF4-FFF2-40B4-BE49-F238E27FC236}">
                  <a16:creationId xmlns:a16="http://schemas.microsoft.com/office/drawing/2014/main" id="{CBB182C5-7F0D-F714-2910-68FEDFDCD644}"/>
                </a:ext>
              </a:extLst>
            </p:cNvPr>
            <p:cNvCxnSpPr>
              <a:cxnSpLocks/>
              <a:stCxn id="5" idx="2"/>
              <a:endCxn id="10" idx="0"/>
            </p:cNvCxnSpPr>
            <p:nvPr/>
          </p:nvCxnSpPr>
          <p:spPr>
            <a:xfrm rot="16200000" flipH="1">
              <a:off x="6847537" y="2625444"/>
              <a:ext cx="339189" cy="1576099"/>
            </a:xfrm>
            <a:prstGeom prst="bentConnector3">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cxnSp>
          <p:nvCxnSpPr>
            <p:cNvPr id="20" name="Kobling: vinkel 19">
              <a:extLst>
                <a:ext uri="{FF2B5EF4-FFF2-40B4-BE49-F238E27FC236}">
                  <a16:creationId xmlns:a16="http://schemas.microsoft.com/office/drawing/2014/main" id="{B2BC840F-3787-999D-CA8A-BF99F6F27A6D}"/>
                </a:ext>
              </a:extLst>
            </p:cNvPr>
            <p:cNvCxnSpPr>
              <a:cxnSpLocks/>
              <a:stCxn id="4" idx="2"/>
              <a:endCxn id="12" idx="0"/>
            </p:cNvCxnSpPr>
            <p:nvPr/>
          </p:nvCxnSpPr>
          <p:spPr>
            <a:xfrm rot="16200000" flipH="1">
              <a:off x="5001558" y="2317991"/>
              <a:ext cx="2242989" cy="2160585"/>
            </a:xfrm>
            <a:prstGeom prst="bentConnector3">
              <a:avLst>
                <a:gd name="adj1" fmla="val 86760"/>
              </a:avLst>
            </a:prstGeom>
            <a:ln w="19050">
              <a:solidFill>
                <a:srgbClr val="6C1D6B"/>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87465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4327212-3733-9B5F-4D42-7B995CCE8F8D}"/>
              </a:ext>
            </a:extLst>
          </p:cNvPr>
          <p:cNvSpPr>
            <a:spLocks noGrp="1"/>
          </p:cNvSpPr>
          <p:nvPr>
            <p:ph type="sldNum" sz="quarter" idx="4"/>
          </p:nvPr>
        </p:nvSpPr>
        <p:spPr/>
        <p:txBody>
          <a:bodyPr/>
          <a:lstStyle/>
          <a:p>
            <a:fld id="{F5B1B068-B48D-6946-9215-B08EFACD5667}" type="slidenum">
              <a:rPr lang="nb-NO" smtClean="0"/>
              <a:pPr/>
              <a:t>10</a:t>
            </a:fld>
            <a:endParaRPr lang="nb-NO"/>
          </a:p>
        </p:txBody>
      </p:sp>
      <p:sp>
        <p:nvSpPr>
          <p:cNvPr id="3" name="Text Placeholder 2">
            <a:extLst>
              <a:ext uri="{FF2B5EF4-FFF2-40B4-BE49-F238E27FC236}">
                <a16:creationId xmlns:a16="http://schemas.microsoft.com/office/drawing/2014/main" id="{44C73713-CD0E-2AB4-D0F1-0B3D4D352120}"/>
              </a:ext>
            </a:extLst>
          </p:cNvPr>
          <p:cNvSpPr>
            <a:spLocks noGrp="1" noRot="1" noMove="1" noResize="1" noEditPoints="1" noAdjustHandles="1" noChangeArrowheads="1" noChangeShapeType="1"/>
          </p:cNvSpPr>
          <p:nvPr>
            <p:ph type="body" sz="quarter" idx="10"/>
          </p:nvPr>
        </p:nvSpPr>
        <p:spPr/>
        <p:txBody>
          <a:bodyPr/>
          <a:lstStyle/>
          <a:p>
            <a:r>
              <a:rPr lang="nb-NO"/>
              <a:t>Diagram</a:t>
            </a:r>
          </a:p>
        </p:txBody>
      </p:sp>
      <p:sp>
        <p:nvSpPr>
          <p:cNvPr id="12" name="Circle">
            <a:extLst>
              <a:ext uri="{FF2B5EF4-FFF2-40B4-BE49-F238E27FC236}">
                <a16:creationId xmlns:a16="http://schemas.microsoft.com/office/drawing/2014/main" id="{E6E84A5E-113F-C931-0F5B-63D54600CADD}"/>
              </a:ext>
            </a:extLst>
          </p:cNvPr>
          <p:cNvSpPr>
            <a:spLocks noChangeAspect="1"/>
          </p:cNvSpPr>
          <p:nvPr/>
        </p:nvSpPr>
        <p:spPr>
          <a:xfrm>
            <a:off x="3288000" y="1702800"/>
            <a:ext cx="5616000" cy="5616000"/>
          </a:xfrm>
          <a:prstGeom prst="arc">
            <a:avLst>
              <a:gd name="adj1" fmla="val 11715591"/>
              <a:gd name="adj2" fmla="val 20723929"/>
            </a:avLst>
          </a:prstGeom>
          <a:noFill/>
          <a:ln w="19050">
            <a:solidFill>
              <a:schemeClr val="accent6"/>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de-DE">
              <a:solidFill>
                <a:schemeClr val="tx1"/>
              </a:solidFill>
            </a:endParaRPr>
          </a:p>
        </p:txBody>
      </p:sp>
      <p:cxnSp>
        <p:nvCxnSpPr>
          <p:cNvPr id="13" name="Line">
            <a:extLst>
              <a:ext uri="{FF2B5EF4-FFF2-40B4-BE49-F238E27FC236}">
                <a16:creationId xmlns:a16="http://schemas.microsoft.com/office/drawing/2014/main" id="{0658269D-7557-CD4B-3BB7-C7BB5CB06832}"/>
              </a:ext>
            </a:extLst>
          </p:cNvPr>
          <p:cNvCxnSpPr>
            <a:stCxn id="14" idx="4"/>
            <a:endCxn id="17" idx="0"/>
          </p:cNvCxnSpPr>
          <p:nvPr/>
        </p:nvCxnSpPr>
        <p:spPr>
          <a:xfrm>
            <a:off x="6096000" y="2566800"/>
            <a:ext cx="0" cy="612000"/>
          </a:xfrm>
          <a:prstGeom prst="line">
            <a:avLst/>
          </a:prstGeom>
          <a:ln w="19050" cap="rnd">
            <a:solidFill>
              <a:schemeClr val="accent6"/>
            </a:solidFill>
          </a:ln>
          <a:effectLst/>
        </p:spPr>
        <p:style>
          <a:lnRef idx="1">
            <a:schemeClr val="accent1"/>
          </a:lnRef>
          <a:fillRef idx="0">
            <a:schemeClr val="accent1"/>
          </a:fillRef>
          <a:effectRef idx="0">
            <a:schemeClr val="accent1"/>
          </a:effectRef>
          <a:fontRef idx="minor">
            <a:schemeClr val="tx1"/>
          </a:fontRef>
        </p:style>
      </p:cxnSp>
      <p:sp>
        <p:nvSpPr>
          <p:cNvPr id="14" name="Level bullet 1">
            <a:extLst>
              <a:ext uri="{FF2B5EF4-FFF2-40B4-BE49-F238E27FC236}">
                <a16:creationId xmlns:a16="http://schemas.microsoft.com/office/drawing/2014/main" id="{47A8B6FC-EB69-F1BB-F154-178325666EA1}"/>
              </a:ext>
            </a:extLst>
          </p:cNvPr>
          <p:cNvSpPr>
            <a:spLocks noChangeAspect="1"/>
          </p:cNvSpPr>
          <p:nvPr/>
        </p:nvSpPr>
        <p:spPr bwMode="auto">
          <a:xfrm>
            <a:off x="5376000" y="1126800"/>
            <a:ext cx="1440000" cy="1440000"/>
          </a:xfrm>
          <a:prstGeom prst="ellipse">
            <a:avLst/>
          </a:prstGeom>
          <a:solidFill>
            <a:schemeClr val="tx2"/>
          </a:solidFill>
          <a:ln>
            <a:noFill/>
          </a:ln>
        </p:spPr>
        <p:txBody>
          <a:bodyPr vert="horz" wrap="square" lIns="0" tIns="0" rIns="0" bIns="0" numCol="1" anchor="ctr" anchorCtr="0" compatLnSpc="1">
            <a:prstTxWarp prst="textNoShape">
              <a:avLst/>
            </a:prstTxWarp>
          </a:bodyPr>
          <a:lstStyle/>
          <a:p>
            <a:pPr algn="ctr">
              <a:spcBef>
                <a:spcPts val="0"/>
              </a:spcBef>
            </a:pPr>
            <a:r>
              <a:rPr lang="nb-NO" sz="1600" b="1">
                <a:solidFill>
                  <a:schemeClr val="bg1"/>
                </a:solidFill>
              </a:rPr>
              <a:t>At </a:t>
            </a:r>
            <a:r>
              <a:rPr lang="nb-NO" sz="1600" b="1" err="1">
                <a:solidFill>
                  <a:schemeClr val="bg1"/>
                </a:solidFill>
              </a:rPr>
              <a:t>vero</a:t>
            </a:r>
            <a:r>
              <a:rPr lang="nb-NO" sz="1600" b="1">
                <a:solidFill>
                  <a:schemeClr val="bg1"/>
                </a:solidFill>
              </a:rPr>
              <a:t> </a:t>
            </a:r>
            <a:r>
              <a:rPr lang="nb-NO" sz="1600" b="1" err="1">
                <a:solidFill>
                  <a:schemeClr val="bg1"/>
                </a:solidFill>
              </a:rPr>
              <a:t>eos</a:t>
            </a:r>
            <a:r>
              <a:rPr lang="nb-NO" sz="1600" b="1">
                <a:solidFill>
                  <a:schemeClr val="bg1"/>
                </a:solidFill>
              </a:rPr>
              <a:t> et </a:t>
            </a:r>
            <a:r>
              <a:rPr lang="nb-NO" sz="1600" b="1" err="1">
                <a:solidFill>
                  <a:schemeClr val="bg1"/>
                </a:solidFill>
              </a:rPr>
              <a:t>accusam</a:t>
            </a:r>
            <a:endParaRPr lang="nb-NO" sz="1600" b="1">
              <a:solidFill>
                <a:schemeClr val="bg1"/>
              </a:solidFill>
            </a:endParaRPr>
          </a:p>
        </p:txBody>
      </p:sp>
      <p:sp>
        <p:nvSpPr>
          <p:cNvPr id="15" name="Level bullet 2-1">
            <a:extLst>
              <a:ext uri="{FF2B5EF4-FFF2-40B4-BE49-F238E27FC236}">
                <a16:creationId xmlns:a16="http://schemas.microsoft.com/office/drawing/2014/main" id="{B916C46C-21FD-C040-2D6A-FB53295227CF}"/>
              </a:ext>
            </a:extLst>
          </p:cNvPr>
          <p:cNvSpPr>
            <a:spLocks noChangeAspect="1"/>
          </p:cNvSpPr>
          <p:nvPr/>
        </p:nvSpPr>
        <p:spPr bwMode="auto">
          <a:xfrm>
            <a:off x="2820000" y="3178800"/>
            <a:ext cx="1440000" cy="1440000"/>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spcBef>
                <a:spcPts val="0"/>
              </a:spcBef>
            </a:pPr>
            <a:r>
              <a:rPr lang="nb-NO" sz="1600" b="1" err="1">
                <a:solidFill>
                  <a:schemeClr val="bg1"/>
                </a:solidFill>
                <a:cs typeface="Arial" panose="020B0604020202020204" pitchFamily="34" charset="0"/>
              </a:rPr>
              <a:t>Duis</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arcu</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tortor</a:t>
            </a:r>
            <a:endParaRPr lang="nb-NO" sz="1600" b="1">
              <a:solidFill>
                <a:schemeClr val="bg1"/>
              </a:solidFill>
              <a:cs typeface="Arial" panose="020B0604020202020204" pitchFamily="34" charset="0"/>
            </a:endParaRPr>
          </a:p>
        </p:txBody>
      </p:sp>
      <p:sp>
        <p:nvSpPr>
          <p:cNvPr id="16" name="Copy 1">
            <a:extLst>
              <a:ext uri="{FF2B5EF4-FFF2-40B4-BE49-F238E27FC236}">
                <a16:creationId xmlns:a16="http://schemas.microsoft.com/office/drawing/2014/main" id="{34A408BF-8EA7-D7F1-0484-046DC2F5C4BD}"/>
              </a:ext>
            </a:extLst>
          </p:cNvPr>
          <p:cNvSpPr txBox="1">
            <a:spLocks/>
          </p:cNvSpPr>
          <p:nvPr/>
        </p:nvSpPr>
        <p:spPr bwMode="gray">
          <a:xfrm>
            <a:off x="2820000" y="4618800"/>
            <a:ext cx="2160000" cy="1259713"/>
          </a:xfrm>
          <a:prstGeom prst="rect">
            <a:avLst/>
          </a:prstGeom>
          <a:noFill/>
          <a:ln>
            <a:noFill/>
          </a:ln>
        </p:spPr>
        <p:txBody>
          <a:bodyPr wrap="square" lIns="0" tIns="288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Phasellus</a:t>
            </a:r>
            <a:r>
              <a:rPr lang="nb-NO" sz="1400"/>
              <a:t> </a:t>
            </a:r>
            <a:r>
              <a:rPr lang="nb-NO" sz="1400" err="1"/>
              <a:t>nec</a:t>
            </a:r>
            <a:r>
              <a:rPr lang="nb-NO" sz="1400"/>
              <a:t> </a:t>
            </a:r>
            <a:r>
              <a:rPr lang="nb-NO" sz="1400" err="1"/>
              <a:t>sem</a:t>
            </a:r>
            <a:endParaRPr lang="nb-NO" sz="1400"/>
          </a:p>
          <a:p>
            <a:pPr marL="180000" indent="-180000">
              <a:spcAft>
                <a:spcPts val="300"/>
              </a:spcAft>
              <a:buClr>
                <a:schemeClr val="accent3"/>
              </a:buClr>
              <a:buFont typeface="Arial" panose="020B0604020202020204" pitchFamily="34" charset="0"/>
              <a:buChar char="•"/>
              <a:defRPr/>
            </a:pPr>
            <a:r>
              <a:rPr lang="nb-NO" sz="1400" err="1"/>
              <a:t>Duis</a:t>
            </a:r>
            <a:r>
              <a:rPr lang="nb-NO" sz="1400"/>
              <a:t> </a:t>
            </a:r>
            <a:r>
              <a:rPr lang="nb-NO" sz="1400" err="1"/>
              <a:t>arcu</a:t>
            </a:r>
            <a:r>
              <a:rPr lang="nb-NO" sz="1400"/>
              <a:t> </a:t>
            </a:r>
            <a:r>
              <a:rPr lang="nb-NO" sz="1400" err="1"/>
              <a:t>tortor</a:t>
            </a:r>
            <a:endParaRPr lang="nb-NO" sz="1400"/>
          </a:p>
        </p:txBody>
      </p:sp>
      <p:sp>
        <p:nvSpPr>
          <p:cNvPr id="17" name="Level bullet 2-2">
            <a:extLst>
              <a:ext uri="{FF2B5EF4-FFF2-40B4-BE49-F238E27FC236}">
                <a16:creationId xmlns:a16="http://schemas.microsoft.com/office/drawing/2014/main" id="{F009A696-7D74-7984-E687-DFE88931090A}"/>
              </a:ext>
            </a:extLst>
          </p:cNvPr>
          <p:cNvSpPr>
            <a:spLocks noChangeAspect="1"/>
          </p:cNvSpPr>
          <p:nvPr/>
        </p:nvSpPr>
        <p:spPr bwMode="auto">
          <a:xfrm>
            <a:off x="5376000" y="3178800"/>
            <a:ext cx="1440000" cy="1440000"/>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spcBef>
                <a:spcPts val="0"/>
              </a:spcBef>
            </a:pPr>
            <a:r>
              <a:rPr lang="nb-NO" sz="1600" b="1" err="1">
                <a:solidFill>
                  <a:schemeClr val="bg1"/>
                </a:solidFill>
              </a:rPr>
              <a:t>Phasellus</a:t>
            </a:r>
            <a:r>
              <a:rPr lang="nb-NO" sz="1600" b="1">
                <a:solidFill>
                  <a:schemeClr val="bg1"/>
                </a:solidFill>
              </a:rPr>
              <a:t> </a:t>
            </a:r>
            <a:r>
              <a:rPr lang="nb-NO" sz="1600" b="1" err="1">
                <a:solidFill>
                  <a:schemeClr val="bg1"/>
                </a:solidFill>
              </a:rPr>
              <a:t>nec</a:t>
            </a:r>
            <a:r>
              <a:rPr lang="nb-NO" sz="1600" b="1">
                <a:solidFill>
                  <a:schemeClr val="bg1"/>
                </a:solidFill>
              </a:rPr>
              <a:t> </a:t>
            </a:r>
            <a:r>
              <a:rPr lang="nb-NO" sz="1600" b="1" err="1">
                <a:solidFill>
                  <a:schemeClr val="bg1"/>
                </a:solidFill>
              </a:rPr>
              <a:t>sem</a:t>
            </a:r>
            <a:endParaRPr lang="nb-NO" sz="1600" b="1">
              <a:solidFill>
                <a:schemeClr val="bg1"/>
              </a:solidFill>
            </a:endParaRPr>
          </a:p>
        </p:txBody>
      </p:sp>
      <p:sp>
        <p:nvSpPr>
          <p:cNvPr id="18" name="Copy 2">
            <a:extLst>
              <a:ext uri="{FF2B5EF4-FFF2-40B4-BE49-F238E27FC236}">
                <a16:creationId xmlns:a16="http://schemas.microsoft.com/office/drawing/2014/main" id="{04BFA62B-3A00-5236-8C73-5D9A86EB33BB}"/>
              </a:ext>
            </a:extLst>
          </p:cNvPr>
          <p:cNvSpPr txBox="1">
            <a:spLocks/>
          </p:cNvSpPr>
          <p:nvPr/>
        </p:nvSpPr>
        <p:spPr bwMode="gray">
          <a:xfrm>
            <a:off x="5376000" y="4618800"/>
            <a:ext cx="2160000" cy="1259713"/>
          </a:xfrm>
          <a:prstGeom prst="rect">
            <a:avLst/>
          </a:prstGeom>
          <a:noFill/>
          <a:ln>
            <a:noFill/>
          </a:ln>
        </p:spPr>
        <p:txBody>
          <a:bodyPr wrap="square" lIns="0" tIns="288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Consetetur</a:t>
            </a:r>
            <a:r>
              <a:rPr lang="nb-NO" sz="1400"/>
              <a:t> </a:t>
            </a:r>
            <a:r>
              <a:rPr lang="nb-NO" sz="1400" err="1"/>
              <a:t>sadipscing</a:t>
            </a:r>
            <a:r>
              <a:rPr lang="nb-NO" sz="1400"/>
              <a:t> </a:t>
            </a:r>
            <a:r>
              <a:rPr lang="nb-NO" sz="1400" err="1"/>
              <a:t>elitr</a:t>
            </a:r>
            <a:r>
              <a:rPr lang="nb-NO" sz="1400"/>
              <a:t>, </a:t>
            </a:r>
            <a:r>
              <a:rPr lang="nb-NO" sz="1400" err="1"/>
              <a:t>seddiam</a:t>
            </a:r>
            <a:r>
              <a:rPr lang="nb-NO" sz="1400"/>
              <a:t> </a:t>
            </a:r>
            <a:r>
              <a:rPr lang="nb-NO" sz="1400" err="1"/>
              <a:t>nonumy</a:t>
            </a:r>
            <a:endParaRPr lang="nb-NO" sz="1400"/>
          </a:p>
          <a:p>
            <a:pPr marL="180000" indent="-180000">
              <a:spcAft>
                <a:spcPts val="300"/>
              </a:spcAft>
              <a:buClr>
                <a:schemeClr val="accent3"/>
              </a:buClr>
              <a:buFont typeface="Arial" panose="020B0604020202020204" pitchFamily="34" charset="0"/>
              <a:buChar char="•"/>
              <a:defRPr/>
            </a:pPr>
            <a:r>
              <a:rPr lang="nb-NO" sz="1400" err="1"/>
              <a:t>Duis</a:t>
            </a:r>
            <a:r>
              <a:rPr lang="nb-NO" sz="1400"/>
              <a:t> </a:t>
            </a:r>
            <a:r>
              <a:rPr lang="nb-NO" sz="1400" err="1"/>
              <a:t>arcu</a:t>
            </a:r>
            <a:r>
              <a:rPr lang="nb-NO" sz="1400"/>
              <a:t> </a:t>
            </a:r>
            <a:r>
              <a:rPr lang="nb-NO" sz="1400" err="1"/>
              <a:t>tortor</a:t>
            </a:r>
            <a:endParaRPr lang="nb-NO" sz="1400"/>
          </a:p>
        </p:txBody>
      </p:sp>
      <p:sp>
        <p:nvSpPr>
          <p:cNvPr id="19" name="Level bullet 2-3">
            <a:extLst>
              <a:ext uri="{FF2B5EF4-FFF2-40B4-BE49-F238E27FC236}">
                <a16:creationId xmlns:a16="http://schemas.microsoft.com/office/drawing/2014/main" id="{DFBEBC08-B1A4-2334-3DC8-FB7F2C018967}"/>
              </a:ext>
            </a:extLst>
          </p:cNvPr>
          <p:cNvSpPr>
            <a:spLocks noChangeAspect="1"/>
          </p:cNvSpPr>
          <p:nvPr/>
        </p:nvSpPr>
        <p:spPr bwMode="auto">
          <a:xfrm>
            <a:off x="7932000" y="3178800"/>
            <a:ext cx="1440000" cy="1440000"/>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spcBef>
                <a:spcPts val="0"/>
              </a:spcBef>
            </a:pPr>
            <a:r>
              <a:rPr lang="nb-NO" sz="1600" b="1">
                <a:solidFill>
                  <a:schemeClr val="bg1"/>
                </a:solidFill>
              </a:rPr>
              <a:t>Maecenas </a:t>
            </a:r>
            <a:r>
              <a:rPr lang="nb-NO" sz="1600" b="1" err="1">
                <a:solidFill>
                  <a:schemeClr val="bg1"/>
                </a:solidFill>
              </a:rPr>
              <a:t>nec</a:t>
            </a:r>
            <a:r>
              <a:rPr lang="nb-NO" sz="1600" b="1">
                <a:solidFill>
                  <a:schemeClr val="bg1"/>
                </a:solidFill>
              </a:rPr>
              <a:t> </a:t>
            </a:r>
            <a:r>
              <a:rPr lang="nb-NO" sz="1600" b="1" err="1">
                <a:solidFill>
                  <a:schemeClr val="bg1"/>
                </a:solidFill>
              </a:rPr>
              <a:t>odio</a:t>
            </a:r>
            <a:endParaRPr lang="nb-NO" sz="1600" b="1">
              <a:solidFill>
                <a:schemeClr val="bg1"/>
              </a:solidFill>
            </a:endParaRPr>
          </a:p>
        </p:txBody>
      </p:sp>
      <p:sp>
        <p:nvSpPr>
          <p:cNvPr id="20" name="Copy 3">
            <a:extLst>
              <a:ext uri="{FF2B5EF4-FFF2-40B4-BE49-F238E27FC236}">
                <a16:creationId xmlns:a16="http://schemas.microsoft.com/office/drawing/2014/main" id="{492E3654-1113-A435-80B4-88B18EF3624F}"/>
              </a:ext>
            </a:extLst>
          </p:cNvPr>
          <p:cNvSpPr txBox="1">
            <a:spLocks/>
          </p:cNvSpPr>
          <p:nvPr/>
        </p:nvSpPr>
        <p:spPr bwMode="gray">
          <a:xfrm>
            <a:off x="7932000" y="4618800"/>
            <a:ext cx="2160000" cy="1259713"/>
          </a:xfrm>
          <a:prstGeom prst="rect">
            <a:avLst/>
          </a:prstGeom>
          <a:noFill/>
          <a:ln>
            <a:noFill/>
          </a:ln>
        </p:spPr>
        <p:txBody>
          <a:bodyPr wrap="square" lIns="0" tIns="288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endParaRPr lang="nb-NO" sz="1400"/>
          </a:p>
        </p:txBody>
      </p:sp>
    </p:spTree>
    <p:extLst>
      <p:ext uri="{BB962C8B-B14F-4D97-AF65-F5344CB8AC3E}">
        <p14:creationId xmlns:p14="http://schemas.microsoft.com/office/powerpoint/2010/main" val="3833560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5966E66B-FF18-C163-6183-A08F90AEA00B}"/>
              </a:ext>
            </a:extLst>
          </p:cNvPr>
          <p:cNvSpPr>
            <a:spLocks noGrp="1"/>
          </p:cNvSpPr>
          <p:nvPr>
            <p:ph type="body" sz="quarter" idx="10"/>
          </p:nvPr>
        </p:nvSpPr>
        <p:spPr/>
        <p:txBody>
          <a:bodyPr/>
          <a:lstStyle/>
          <a:p>
            <a:r>
              <a:rPr lang="nb-NO" noProof="0"/>
              <a:t>Diagram</a:t>
            </a:r>
          </a:p>
        </p:txBody>
      </p:sp>
      <p:grpSp>
        <p:nvGrpSpPr>
          <p:cNvPr id="95" name="Center">
            <a:extLst>
              <a:ext uri="{FF2B5EF4-FFF2-40B4-BE49-F238E27FC236}">
                <a16:creationId xmlns:a16="http://schemas.microsoft.com/office/drawing/2014/main" id="{6978403E-0CBD-47DD-B1AA-AE732A170783}"/>
              </a:ext>
            </a:extLst>
          </p:cNvPr>
          <p:cNvGrpSpPr/>
          <p:nvPr/>
        </p:nvGrpSpPr>
        <p:grpSpPr>
          <a:xfrm>
            <a:off x="4052497" y="1594800"/>
            <a:ext cx="4100364" cy="4104003"/>
            <a:chOff x="4052497" y="1509901"/>
            <a:chExt cx="4100364" cy="4104003"/>
          </a:xfrm>
        </p:grpSpPr>
        <p:sp>
          <p:nvSpPr>
            <p:cNvPr id="72" name="Percent center">
              <a:extLst>
                <a:ext uri="{FF2B5EF4-FFF2-40B4-BE49-F238E27FC236}">
                  <a16:creationId xmlns:a16="http://schemas.microsoft.com/office/drawing/2014/main" id="{9451D6C0-68E0-4CBD-94E6-A14F78E8F05A}"/>
                </a:ext>
              </a:extLst>
            </p:cNvPr>
            <p:cNvSpPr>
              <a:spLocks noChangeAspect="1"/>
            </p:cNvSpPr>
            <p:nvPr/>
          </p:nvSpPr>
          <p:spPr>
            <a:xfrm>
              <a:off x="5328678" y="2787902"/>
              <a:ext cx="1548000" cy="15480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pPr>
              <a:r>
                <a:rPr lang="nb-NO" sz="4000" b="1" dirty="0">
                  <a:solidFill>
                    <a:schemeClr val="bg1"/>
                  </a:solidFill>
                  <a:latin typeface="+mj-lt"/>
                  <a:cs typeface="Times New Roman" panose="02020603050405020304" pitchFamily="18" charset="0"/>
                </a:rPr>
                <a:t>50</a:t>
              </a:r>
              <a:r>
                <a:rPr lang="nb-NO" sz="2000" b="1" dirty="0">
                  <a:solidFill>
                    <a:schemeClr val="bg1"/>
                  </a:solidFill>
                  <a:latin typeface="+mj-lt"/>
                  <a:cs typeface="Times New Roman" panose="02020603050405020304" pitchFamily="18" charset="0"/>
                </a:rPr>
                <a:t> </a:t>
              </a:r>
              <a:r>
                <a:rPr lang="nb-NO" sz="4000" b="1" dirty="0">
                  <a:solidFill>
                    <a:schemeClr val="bg1"/>
                  </a:solidFill>
                  <a:latin typeface="+mj-lt"/>
                  <a:cs typeface="Times New Roman" panose="02020603050405020304" pitchFamily="18" charset="0"/>
                </a:rPr>
                <a:t>%</a:t>
              </a:r>
            </a:p>
            <a:p>
              <a:pPr algn="ctr">
                <a:spcBef>
                  <a:spcPct val="0"/>
                </a:spcBef>
              </a:pPr>
              <a:r>
                <a:rPr lang="nb-NO" sz="1400" dirty="0">
                  <a:solidFill>
                    <a:schemeClr val="bg1"/>
                  </a:solidFill>
                </a:rPr>
                <a:t>Cras </a:t>
              </a:r>
              <a:r>
                <a:rPr lang="nb-NO" sz="1400" dirty="0" err="1">
                  <a:solidFill>
                    <a:schemeClr val="bg1"/>
                  </a:solidFill>
                </a:rPr>
                <a:t>ultricies</a:t>
              </a:r>
              <a:endParaRPr lang="nb-NO" sz="1400" dirty="0">
                <a:solidFill>
                  <a:schemeClr val="bg1"/>
                </a:solidFill>
              </a:endParaRPr>
            </a:p>
            <a:p>
              <a:pPr algn="ctr">
                <a:spcBef>
                  <a:spcPct val="0"/>
                </a:spcBef>
              </a:pPr>
              <a:r>
                <a:rPr lang="nb-NO" sz="1400" dirty="0" err="1">
                  <a:solidFill>
                    <a:schemeClr val="bg1"/>
                  </a:solidFill>
                </a:rPr>
                <a:t>Lorem</a:t>
              </a:r>
              <a:r>
                <a:rPr lang="nb-NO" sz="1400" dirty="0">
                  <a:solidFill>
                    <a:schemeClr val="bg1"/>
                  </a:solidFill>
                </a:rPr>
                <a:t> </a:t>
              </a:r>
              <a:r>
                <a:rPr lang="nb-NO" sz="1400" dirty="0" err="1">
                  <a:solidFill>
                    <a:schemeClr val="bg1"/>
                  </a:solidFill>
                </a:rPr>
                <a:t>ips</a:t>
              </a:r>
              <a:endParaRPr lang="nb-NO" sz="1400" dirty="0">
                <a:solidFill>
                  <a:schemeClr val="bg1"/>
                </a:solidFill>
              </a:endParaRPr>
            </a:p>
          </p:txBody>
        </p:sp>
        <p:sp>
          <p:nvSpPr>
            <p:cNvPr id="63" name="Part 1">
              <a:extLst>
                <a:ext uri="{FF2B5EF4-FFF2-40B4-BE49-F238E27FC236}">
                  <a16:creationId xmlns:a16="http://schemas.microsoft.com/office/drawing/2014/main" id="{55F9E4C9-1FD7-4ACF-9B60-BF5E6656476E}"/>
                </a:ext>
              </a:extLst>
            </p:cNvPr>
            <p:cNvSpPr>
              <a:spLocks noChangeAspect="1"/>
            </p:cNvSpPr>
            <p:nvPr/>
          </p:nvSpPr>
          <p:spPr>
            <a:xfrm>
              <a:off x="5107740" y="1509901"/>
              <a:ext cx="1988872" cy="1305489"/>
            </a:xfrm>
            <a:custGeom>
              <a:avLst/>
              <a:gdLst>
                <a:gd name="connsiteX0" fmla="*/ 994938 w 1988872"/>
                <a:gd name="connsiteY0" fmla="*/ 0 h 1305489"/>
                <a:gd name="connsiteX1" fmla="*/ 1973043 w 1988872"/>
                <a:gd name="connsiteY1" fmla="*/ 247666 h 1305489"/>
                <a:gd name="connsiteX2" fmla="*/ 1988872 w 1988872"/>
                <a:gd name="connsiteY2" fmla="*/ 257282 h 1305489"/>
                <a:gd name="connsiteX3" fmla="*/ 1384014 w 1988872"/>
                <a:gd name="connsiteY3" fmla="*/ 1304928 h 1305489"/>
                <a:gd name="connsiteX4" fmla="*/ 1324240 w 1988872"/>
                <a:gd name="connsiteY4" fmla="*/ 1272484 h 1305489"/>
                <a:gd name="connsiteX5" fmla="*/ 994938 w 1988872"/>
                <a:gd name="connsiteY5" fmla="*/ 1206001 h 1305489"/>
                <a:gd name="connsiteX6" fmla="*/ 665637 w 1988872"/>
                <a:gd name="connsiteY6" fmla="*/ 1272484 h 1305489"/>
                <a:gd name="connsiteX7" fmla="*/ 604830 w 1988872"/>
                <a:gd name="connsiteY7" fmla="*/ 1305489 h 1305489"/>
                <a:gd name="connsiteX8" fmla="*/ 0 w 1988872"/>
                <a:gd name="connsiteY8" fmla="*/ 257892 h 1305489"/>
                <a:gd name="connsiteX9" fmla="*/ 16833 w 1988872"/>
                <a:gd name="connsiteY9" fmla="*/ 247666 h 1305489"/>
                <a:gd name="connsiteX10" fmla="*/ 994938 w 1988872"/>
                <a:gd name="connsiteY10" fmla="*/ 0 h 1305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8872" h="1305489">
                  <a:moveTo>
                    <a:pt x="994938" y="0"/>
                  </a:moveTo>
                  <a:cubicBezTo>
                    <a:pt x="1349091" y="0"/>
                    <a:pt x="1682289" y="89718"/>
                    <a:pt x="1973043" y="247666"/>
                  </a:cubicBezTo>
                  <a:lnTo>
                    <a:pt x="1988872" y="257282"/>
                  </a:lnTo>
                  <a:lnTo>
                    <a:pt x="1384014" y="1304928"/>
                  </a:lnTo>
                  <a:lnTo>
                    <a:pt x="1324240" y="1272484"/>
                  </a:lnTo>
                  <a:cubicBezTo>
                    <a:pt x="1223026" y="1229674"/>
                    <a:pt x="1111747" y="1206001"/>
                    <a:pt x="994938" y="1206001"/>
                  </a:cubicBezTo>
                  <a:cubicBezTo>
                    <a:pt x="878130" y="1206001"/>
                    <a:pt x="766851" y="1229674"/>
                    <a:pt x="665637" y="1272484"/>
                  </a:cubicBezTo>
                  <a:lnTo>
                    <a:pt x="604830" y="1305489"/>
                  </a:lnTo>
                  <a:lnTo>
                    <a:pt x="0" y="257892"/>
                  </a:lnTo>
                  <a:lnTo>
                    <a:pt x="16833" y="247666"/>
                  </a:lnTo>
                  <a:cubicBezTo>
                    <a:pt x="307588" y="89718"/>
                    <a:pt x="640786" y="0"/>
                    <a:pt x="994938"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72000" rtlCol="0" anchor="ctr" anchorCtr="0">
              <a:noAutofit/>
            </a:bodyPr>
            <a:lstStyle/>
            <a:p>
              <a:pPr algn="ctr"/>
              <a:r>
                <a:rPr lang="nb-NO" sz="1400" err="1">
                  <a:solidFill>
                    <a:schemeClr val="bg1"/>
                  </a:solidFill>
                </a:rPr>
                <a:t>Duirtor</a:t>
              </a:r>
              <a:endParaRPr lang="nb-NO" sz="1400">
                <a:solidFill>
                  <a:schemeClr val="bg1"/>
                </a:solidFill>
              </a:endParaRPr>
            </a:p>
          </p:txBody>
        </p:sp>
        <p:sp>
          <p:nvSpPr>
            <p:cNvPr id="61" name="Part 2">
              <a:extLst>
                <a:ext uri="{FF2B5EF4-FFF2-40B4-BE49-F238E27FC236}">
                  <a16:creationId xmlns:a16="http://schemas.microsoft.com/office/drawing/2014/main" id="{A7C517D7-B7BC-4DE5-B516-247353C7932F}"/>
                </a:ext>
              </a:extLst>
            </p:cNvPr>
            <p:cNvSpPr>
              <a:spLocks noChangeAspect="1"/>
            </p:cNvSpPr>
            <p:nvPr/>
          </p:nvSpPr>
          <p:spPr>
            <a:xfrm>
              <a:off x="6555056" y="1804576"/>
              <a:ext cx="1597804" cy="1721326"/>
            </a:xfrm>
            <a:custGeom>
              <a:avLst/>
              <a:gdLst>
                <a:gd name="connsiteX0" fmla="*/ 603107 w 1597804"/>
                <a:gd name="connsiteY0" fmla="*/ 0 h 1721326"/>
                <a:gd name="connsiteX1" fmla="*/ 694915 w 1597804"/>
                <a:gd name="connsiteY1" fmla="*/ 55775 h 1721326"/>
                <a:gd name="connsiteX2" fmla="*/ 1589028 w 1597804"/>
                <a:gd name="connsiteY2" fmla="*/ 1547520 h 1721326"/>
                <a:gd name="connsiteX3" fmla="*/ 1597804 w 1597804"/>
                <a:gd name="connsiteY3" fmla="*/ 1721326 h 1721326"/>
                <a:gd name="connsiteX4" fmla="*/ 391804 w 1597804"/>
                <a:gd name="connsiteY4" fmla="*/ 1721326 h 1721326"/>
                <a:gd name="connsiteX5" fmla="*/ 389254 w 1597804"/>
                <a:gd name="connsiteY5" fmla="*/ 1670828 h 1721326"/>
                <a:gd name="connsiteX6" fmla="*/ 20629 w 1597804"/>
                <a:gd name="connsiteY6" fmla="*/ 1055810 h 1721326"/>
                <a:gd name="connsiteX7" fmla="*/ 0 w 1597804"/>
                <a:gd name="connsiteY7" fmla="*/ 1044612 h 172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97804" h="1721326">
                  <a:moveTo>
                    <a:pt x="603107" y="0"/>
                  </a:moveTo>
                  <a:lnTo>
                    <a:pt x="694915" y="55775"/>
                  </a:lnTo>
                  <a:cubicBezTo>
                    <a:pt x="1186167" y="387658"/>
                    <a:pt x="1525978" y="926680"/>
                    <a:pt x="1589028" y="1547520"/>
                  </a:cubicBezTo>
                  <a:lnTo>
                    <a:pt x="1597804" y="1721326"/>
                  </a:lnTo>
                  <a:lnTo>
                    <a:pt x="391804" y="1721326"/>
                  </a:lnTo>
                  <a:lnTo>
                    <a:pt x="389254" y="1670828"/>
                  </a:lnTo>
                  <a:cubicBezTo>
                    <a:pt x="363260" y="1414867"/>
                    <a:pt x="223163" y="1192639"/>
                    <a:pt x="20629" y="1055810"/>
                  </a:cubicBezTo>
                  <a:lnTo>
                    <a:pt x="0" y="1044612"/>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88000" rIns="0" bIns="0" rtlCol="0" anchor="ctr" anchorCtr="0">
              <a:noAutofit/>
            </a:bodyPr>
            <a:lstStyle/>
            <a:p>
              <a:pPr algn="ctr"/>
              <a:r>
                <a:rPr lang="nb-NO" sz="1400" err="1">
                  <a:solidFill>
                    <a:schemeClr val="bg1"/>
                  </a:solidFill>
                </a:rPr>
                <a:t>Suscipit</a:t>
              </a:r>
              <a:br>
                <a:rPr lang="nb-NO" sz="1400">
                  <a:solidFill>
                    <a:schemeClr val="bg1"/>
                  </a:solidFill>
                </a:rPr>
              </a:br>
              <a:r>
                <a:rPr lang="nb-NO" sz="1400">
                  <a:solidFill>
                    <a:schemeClr val="bg1"/>
                  </a:solidFill>
                </a:rPr>
                <a:t>eget</a:t>
              </a:r>
            </a:p>
          </p:txBody>
        </p:sp>
        <p:sp>
          <p:nvSpPr>
            <p:cNvPr id="71" name="Part 3">
              <a:extLst>
                <a:ext uri="{FF2B5EF4-FFF2-40B4-BE49-F238E27FC236}">
                  <a16:creationId xmlns:a16="http://schemas.microsoft.com/office/drawing/2014/main" id="{588FE315-259E-42D3-8181-F3BA73035B72}"/>
                </a:ext>
              </a:extLst>
            </p:cNvPr>
            <p:cNvSpPr>
              <a:spLocks noChangeAspect="1"/>
            </p:cNvSpPr>
            <p:nvPr/>
          </p:nvSpPr>
          <p:spPr>
            <a:xfrm>
              <a:off x="6555056" y="3597902"/>
              <a:ext cx="1597805" cy="1721325"/>
            </a:xfrm>
            <a:custGeom>
              <a:avLst/>
              <a:gdLst>
                <a:gd name="connsiteX0" fmla="*/ 391805 w 1597805"/>
                <a:gd name="connsiteY0" fmla="*/ 0 h 1721325"/>
                <a:gd name="connsiteX1" fmla="*/ 1597805 w 1597805"/>
                <a:gd name="connsiteY1" fmla="*/ 0 h 1721325"/>
                <a:gd name="connsiteX2" fmla="*/ 1589029 w 1597805"/>
                <a:gd name="connsiteY2" fmla="*/ 173804 h 1721325"/>
                <a:gd name="connsiteX3" fmla="*/ 694916 w 1597805"/>
                <a:gd name="connsiteY3" fmla="*/ 1665550 h 1721325"/>
                <a:gd name="connsiteX4" fmla="*/ 603107 w 1597805"/>
                <a:gd name="connsiteY4" fmla="*/ 1721325 h 1721325"/>
                <a:gd name="connsiteX5" fmla="*/ 0 w 1597805"/>
                <a:gd name="connsiteY5" fmla="*/ 676714 h 1721325"/>
                <a:gd name="connsiteX6" fmla="*/ 20630 w 1597805"/>
                <a:gd name="connsiteY6" fmla="*/ 665517 h 1721325"/>
                <a:gd name="connsiteX7" fmla="*/ 389255 w 1597805"/>
                <a:gd name="connsiteY7" fmla="*/ 50499 h 1721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97805" h="1721325">
                  <a:moveTo>
                    <a:pt x="391805" y="0"/>
                  </a:moveTo>
                  <a:lnTo>
                    <a:pt x="1597805" y="0"/>
                  </a:lnTo>
                  <a:lnTo>
                    <a:pt x="1589029" y="173804"/>
                  </a:lnTo>
                  <a:cubicBezTo>
                    <a:pt x="1525979" y="794644"/>
                    <a:pt x="1186168" y="1333666"/>
                    <a:pt x="694916" y="1665550"/>
                  </a:cubicBezTo>
                  <a:lnTo>
                    <a:pt x="603107" y="1721325"/>
                  </a:lnTo>
                  <a:lnTo>
                    <a:pt x="0" y="676714"/>
                  </a:lnTo>
                  <a:lnTo>
                    <a:pt x="20630" y="665517"/>
                  </a:lnTo>
                  <a:cubicBezTo>
                    <a:pt x="223164" y="528688"/>
                    <a:pt x="363261" y="306459"/>
                    <a:pt x="389255" y="50499"/>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288000" rtlCol="0" anchor="ctr" anchorCtr="0">
              <a:noAutofit/>
            </a:bodyPr>
            <a:lstStyle/>
            <a:p>
              <a:pPr algn="ctr"/>
              <a:r>
                <a:rPr lang="nb-NO" sz="1400" err="1">
                  <a:solidFill>
                    <a:schemeClr val="bg1"/>
                  </a:solidFill>
                </a:rPr>
                <a:t>Accusam</a:t>
              </a:r>
              <a:endParaRPr lang="nb-NO" sz="1400">
                <a:solidFill>
                  <a:schemeClr val="bg1"/>
                </a:solidFill>
              </a:endParaRPr>
            </a:p>
          </p:txBody>
        </p:sp>
        <p:sp>
          <p:nvSpPr>
            <p:cNvPr id="69" name="Part 4">
              <a:extLst>
                <a:ext uri="{FF2B5EF4-FFF2-40B4-BE49-F238E27FC236}">
                  <a16:creationId xmlns:a16="http://schemas.microsoft.com/office/drawing/2014/main" id="{2BB5EC75-B5B0-45BD-9BC5-E94C70990032}"/>
                </a:ext>
              </a:extLst>
            </p:cNvPr>
            <p:cNvSpPr/>
            <p:nvPr/>
          </p:nvSpPr>
          <p:spPr>
            <a:xfrm>
              <a:off x="5107740" y="4308415"/>
              <a:ext cx="1988871" cy="1305489"/>
            </a:xfrm>
            <a:custGeom>
              <a:avLst/>
              <a:gdLst>
                <a:gd name="connsiteX0" fmla="*/ 604831 w 1988871"/>
                <a:gd name="connsiteY0" fmla="*/ 0 h 1305489"/>
                <a:gd name="connsiteX1" fmla="*/ 665637 w 1988871"/>
                <a:gd name="connsiteY1" fmla="*/ 33004 h 1305489"/>
                <a:gd name="connsiteX2" fmla="*/ 994938 w 1988871"/>
                <a:gd name="connsiteY2" fmla="*/ 99487 h 1305489"/>
                <a:gd name="connsiteX3" fmla="*/ 1324240 w 1988871"/>
                <a:gd name="connsiteY3" fmla="*/ 33004 h 1305489"/>
                <a:gd name="connsiteX4" fmla="*/ 1384012 w 1988871"/>
                <a:gd name="connsiteY4" fmla="*/ 561 h 1305489"/>
                <a:gd name="connsiteX5" fmla="*/ 1988871 w 1988871"/>
                <a:gd name="connsiteY5" fmla="*/ 1048208 h 1305489"/>
                <a:gd name="connsiteX6" fmla="*/ 1973042 w 1988871"/>
                <a:gd name="connsiteY6" fmla="*/ 1057824 h 1305489"/>
                <a:gd name="connsiteX7" fmla="*/ 994937 w 1988871"/>
                <a:gd name="connsiteY7" fmla="*/ 1305489 h 1305489"/>
                <a:gd name="connsiteX8" fmla="*/ 16832 w 1988871"/>
                <a:gd name="connsiteY8" fmla="*/ 1057824 h 1305489"/>
                <a:gd name="connsiteX9" fmla="*/ 0 w 1988871"/>
                <a:gd name="connsiteY9" fmla="*/ 1047598 h 1305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88871" h="1305489">
                  <a:moveTo>
                    <a:pt x="604831" y="0"/>
                  </a:moveTo>
                  <a:lnTo>
                    <a:pt x="665637" y="33004"/>
                  </a:lnTo>
                  <a:cubicBezTo>
                    <a:pt x="766851" y="75814"/>
                    <a:pt x="878130" y="99487"/>
                    <a:pt x="994938" y="99487"/>
                  </a:cubicBezTo>
                  <a:cubicBezTo>
                    <a:pt x="1111746" y="99487"/>
                    <a:pt x="1223026" y="75814"/>
                    <a:pt x="1324240" y="33004"/>
                  </a:cubicBezTo>
                  <a:lnTo>
                    <a:pt x="1384012" y="561"/>
                  </a:lnTo>
                  <a:lnTo>
                    <a:pt x="1988871" y="1048208"/>
                  </a:lnTo>
                  <a:lnTo>
                    <a:pt x="1973042" y="1057824"/>
                  </a:lnTo>
                  <a:cubicBezTo>
                    <a:pt x="1682288" y="1215771"/>
                    <a:pt x="1349090" y="1305489"/>
                    <a:pt x="994937" y="1305489"/>
                  </a:cubicBezTo>
                  <a:cubicBezTo>
                    <a:pt x="640785" y="1305489"/>
                    <a:pt x="307587" y="1215771"/>
                    <a:pt x="16832" y="1057824"/>
                  </a:cubicBezTo>
                  <a:lnTo>
                    <a:pt x="0" y="104759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bIns="0" rtlCol="0" anchor="ctr" anchorCtr="0"/>
            <a:lstStyle/>
            <a:p>
              <a:pPr algn="ctr"/>
              <a:r>
                <a:rPr lang="nb-NO" sz="1400" err="1">
                  <a:solidFill>
                    <a:schemeClr val="bg1"/>
                  </a:solidFill>
                </a:rPr>
                <a:t>Ultricies</a:t>
              </a:r>
              <a:r>
                <a:rPr lang="nb-NO" sz="1400">
                  <a:solidFill>
                    <a:schemeClr val="bg1"/>
                  </a:solidFill>
                </a:rPr>
                <a:t> </a:t>
              </a:r>
              <a:br>
                <a:rPr lang="nb-NO" sz="1400">
                  <a:solidFill>
                    <a:schemeClr val="bg1"/>
                  </a:solidFill>
                </a:rPr>
              </a:br>
              <a:r>
                <a:rPr lang="nb-NO" sz="1400">
                  <a:solidFill>
                    <a:schemeClr val="bg1"/>
                  </a:solidFill>
                </a:rPr>
                <a:t>mi </a:t>
              </a:r>
              <a:r>
                <a:rPr lang="nb-NO" sz="1400" err="1">
                  <a:solidFill>
                    <a:schemeClr val="bg1"/>
                  </a:solidFill>
                </a:rPr>
                <a:t>eu</a:t>
              </a:r>
              <a:endParaRPr lang="nb-NO" sz="1400">
                <a:solidFill>
                  <a:schemeClr val="bg1"/>
                </a:solidFill>
              </a:endParaRPr>
            </a:p>
          </p:txBody>
        </p:sp>
        <p:sp>
          <p:nvSpPr>
            <p:cNvPr id="67" name="Part 5">
              <a:extLst>
                <a:ext uri="{FF2B5EF4-FFF2-40B4-BE49-F238E27FC236}">
                  <a16:creationId xmlns:a16="http://schemas.microsoft.com/office/drawing/2014/main" id="{11C4C111-C14D-488A-AD49-336302B26D44}"/>
                </a:ext>
              </a:extLst>
            </p:cNvPr>
            <p:cNvSpPr>
              <a:spLocks noChangeAspect="1"/>
            </p:cNvSpPr>
            <p:nvPr/>
          </p:nvSpPr>
          <p:spPr>
            <a:xfrm>
              <a:off x="4052497" y="3597902"/>
              <a:ext cx="1596773" cy="1720715"/>
            </a:xfrm>
            <a:custGeom>
              <a:avLst/>
              <a:gdLst>
                <a:gd name="connsiteX0" fmla="*/ 0 w 1596773"/>
                <a:gd name="connsiteY0" fmla="*/ 0 h 1720715"/>
                <a:gd name="connsiteX1" fmla="*/ 1206000 w 1596773"/>
                <a:gd name="connsiteY1" fmla="*/ 0 h 1720715"/>
                <a:gd name="connsiteX2" fmla="*/ 1208550 w 1596773"/>
                <a:gd name="connsiteY2" fmla="*/ 50499 h 1720715"/>
                <a:gd name="connsiteX3" fmla="*/ 1577176 w 1596773"/>
                <a:gd name="connsiteY3" fmla="*/ 665517 h 1720715"/>
                <a:gd name="connsiteX4" fmla="*/ 1596773 w 1596773"/>
                <a:gd name="connsiteY4" fmla="*/ 676154 h 1720715"/>
                <a:gd name="connsiteX5" fmla="*/ 993695 w 1596773"/>
                <a:gd name="connsiteY5" fmla="*/ 1720715 h 1720715"/>
                <a:gd name="connsiteX6" fmla="*/ 902890 w 1596773"/>
                <a:gd name="connsiteY6" fmla="*/ 1665550 h 1720715"/>
                <a:gd name="connsiteX7" fmla="*/ 8777 w 1596773"/>
                <a:gd name="connsiteY7" fmla="*/ 173804 h 1720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96773" h="1720715">
                  <a:moveTo>
                    <a:pt x="0" y="0"/>
                  </a:moveTo>
                  <a:lnTo>
                    <a:pt x="1206000" y="0"/>
                  </a:lnTo>
                  <a:lnTo>
                    <a:pt x="1208550" y="50499"/>
                  </a:lnTo>
                  <a:cubicBezTo>
                    <a:pt x="1234544" y="306459"/>
                    <a:pt x="1374642" y="528688"/>
                    <a:pt x="1577176" y="665517"/>
                  </a:cubicBezTo>
                  <a:lnTo>
                    <a:pt x="1596773" y="676154"/>
                  </a:lnTo>
                  <a:lnTo>
                    <a:pt x="993695" y="1720715"/>
                  </a:lnTo>
                  <a:lnTo>
                    <a:pt x="902890" y="1665550"/>
                  </a:lnTo>
                  <a:cubicBezTo>
                    <a:pt x="411638" y="1333666"/>
                    <a:pt x="71826" y="794644"/>
                    <a:pt x="8777" y="17380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288000" rtlCol="0" anchor="ctr" anchorCtr="0">
              <a:noAutofit/>
            </a:bodyPr>
            <a:lstStyle/>
            <a:p>
              <a:pPr algn="ctr"/>
              <a:r>
                <a:rPr lang="nb-NO" sz="1400" err="1">
                  <a:solidFill>
                    <a:schemeClr val="bg1"/>
                  </a:solidFill>
                </a:rPr>
                <a:t>Imperdiet</a:t>
              </a:r>
              <a:endParaRPr lang="nb-NO" sz="1400">
                <a:solidFill>
                  <a:schemeClr val="bg1"/>
                </a:solidFill>
              </a:endParaRPr>
            </a:p>
          </p:txBody>
        </p:sp>
        <p:sp>
          <p:nvSpPr>
            <p:cNvPr id="65" name="Part 6">
              <a:extLst>
                <a:ext uri="{FF2B5EF4-FFF2-40B4-BE49-F238E27FC236}">
                  <a16:creationId xmlns:a16="http://schemas.microsoft.com/office/drawing/2014/main" id="{99AA99F8-1DED-46EF-8095-936B023FBDFA}"/>
                </a:ext>
              </a:extLst>
            </p:cNvPr>
            <p:cNvSpPr>
              <a:spLocks noChangeAspect="1"/>
            </p:cNvSpPr>
            <p:nvPr/>
          </p:nvSpPr>
          <p:spPr>
            <a:xfrm>
              <a:off x="4052497" y="1805185"/>
              <a:ext cx="1596773" cy="1720717"/>
            </a:xfrm>
            <a:custGeom>
              <a:avLst/>
              <a:gdLst>
                <a:gd name="connsiteX0" fmla="*/ 993694 w 1596773"/>
                <a:gd name="connsiteY0" fmla="*/ 0 h 1720717"/>
                <a:gd name="connsiteX1" fmla="*/ 1596773 w 1596773"/>
                <a:gd name="connsiteY1" fmla="*/ 1044564 h 1720717"/>
                <a:gd name="connsiteX2" fmla="*/ 1577176 w 1596773"/>
                <a:gd name="connsiteY2" fmla="*/ 1055201 h 1720717"/>
                <a:gd name="connsiteX3" fmla="*/ 1208550 w 1596773"/>
                <a:gd name="connsiteY3" fmla="*/ 1670219 h 1720717"/>
                <a:gd name="connsiteX4" fmla="*/ 1206000 w 1596773"/>
                <a:gd name="connsiteY4" fmla="*/ 1720717 h 1720717"/>
                <a:gd name="connsiteX5" fmla="*/ 0 w 1596773"/>
                <a:gd name="connsiteY5" fmla="*/ 1720717 h 1720717"/>
                <a:gd name="connsiteX6" fmla="*/ 8777 w 1596773"/>
                <a:gd name="connsiteY6" fmla="*/ 1546911 h 1720717"/>
                <a:gd name="connsiteX7" fmla="*/ 902890 w 1596773"/>
                <a:gd name="connsiteY7" fmla="*/ 55166 h 1720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96773" h="1720717">
                  <a:moveTo>
                    <a:pt x="993694" y="0"/>
                  </a:moveTo>
                  <a:lnTo>
                    <a:pt x="1596773" y="1044564"/>
                  </a:lnTo>
                  <a:lnTo>
                    <a:pt x="1577176" y="1055201"/>
                  </a:lnTo>
                  <a:cubicBezTo>
                    <a:pt x="1374642" y="1192030"/>
                    <a:pt x="1234544" y="1414258"/>
                    <a:pt x="1208550" y="1670219"/>
                  </a:cubicBezTo>
                  <a:lnTo>
                    <a:pt x="1206000" y="1720717"/>
                  </a:lnTo>
                  <a:lnTo>
                    <a:pt x="0" y="1720717"/>
                  </a:lnTo>
                  <a:lnTo>
                    <a:pt x="8777" y="1546911"/>
                  </a:lnTo>
                  <a:cubicBezTo>
                    <a:pt x="71826" y="926071"/>
                    <a:pt x="411638" y="387049"/>
                    <a:pt x="902890" y="5516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288000" rIns="0" bIns="0" rtlCol="0" anchor="ctr" anchorCtr="0">
              <a:noAutofit/>
            </a:bodyPr>
            <a:lstStyle/>
            <a:p>
              <a:pPr algn="ctr"/>
              <a:r>
                <a:rPr lang="nb-NO" sz="1400" err="1">
                  <a:solidFill>
                    <a:schemeClr val="bg1"/>
                  </a:solidFill>
                </a:rPr>
                <a:t>Vero</a:t>
              </a:r>
              <a:r>
                <a:rPr lang="nb-NO" sz="1400">
                  <a:solidFill>
                    <a:schemeClr val="bg1"/>
                  </a:solidFill>
                </a:rPr>
                <a:t> </a:t>
              </a:r>
              <a:r>
                <a:rPr lang="nb-NO" sz="1400" err="1">
                  <a:solidFill>
                    <a:schemeClr val="bg1"/>
                  </a:solidFill>
                </a:rPr>
                <a:t>eos</a:t>
              </a:r>
              <a:r>
                <a:rPr lang="nb-NO" sz="1400">
                  <a:solidFill>
                    <a:schemeClr val="bg1"/>
                  </a:solidFill>
                </a:rPr>
                <a:t> </a:t>
              </a:r>
              <a:br>
                <a:rPr lang="nb-NO" sz="1400">
                  <a:solidFill>
                    <a:schemeClr val="bg1"/>
                  </a:solidFill>
                </a:rPr>
              </a:br>
              <a:r>
                <a:rPr lang="nb-NO" sz="1400" err="1">
                  <a:solidFill>
                    <a:schemeClr val="bg1"/>
                  </a:solidFill>
                </a:rPr>
                <a:t>dolore</a:t>
              </a:r>
              <a:endParaRPr lang="nb-NO" sz="1400">
                <a:solidFill>
                  <a:schemeClr val="bg1"/>
                </a:solidFill>
              </a:endParaRPr>
            </a:p>
          </p:txBody>
        </p:sp>
      </p:grpSp>
      <p:cxnSp>
        <p:nvCxnSpPr>
          <p:cNvPr id="85" name="Line 1">
            <a:extLst>
              <a:ext uri="{FF2B5EF4-FFF2-40B4-BE49-F238E27FC236}">
                <a16:creationId xmlns:a16="http://schemas.microsoft.com/office/drawing/2014/main" id="{844A1ED2-1D32-4A0C-9961-EE5A128C69B2}"/>
              </a:ext>
            </a:extLst>
          </p:cNvPr>
          <p:cNvCxnSpPr>
            <a:cxnSpLocks/>
          </p:cNvCxnSpPr>
          <p:nvPr/>
        </p:nvCxnSpPr>
        <p:spPr bwMode="gray">
          <a:xfrm flipH="1">
            <a:off x="6970603" y="1666800"/>
            <a:ext cx="1692000" cy="0"/>
          </a:xfrm>
          <a:prstGeom prst="line">
            <a:avLst/>
          </a:prstGeom>
          <a:noFill/>
          <a:ln w="19050" cap="sq" cmpd="sng" algn="ctr">
            <a:solidFill>
              <a:schemeClr val="tx1"/>
            </a:solidFill>
            <a:prstDash val="dash"/>
            <a:round/>
            <a:headEnd type="oval" w="med" len="med"/>
            <a:tailEnd type="none" w="med" len="med"/>
          </a:ln>
          <a:effectLst/>
        </p:spPr>
      </p:cxnSp>
      <p:sp>
        <p:nvSpPr>
          <p:cNvPr id="82" name="Copy 1">
            <a:extLst>
              <a:ext uri="{FF2B5EF4-FFF2-40B4-BE49-F238E27FC236}">
                <a16:creationId xmlns:a16="http://schemas.microsoft.com/office/drawing/2014/main" id="{23FAA107-892C-4C12-B1E7-737B4FC763C6}"/>
              </a:ext>
            </a:extLst>
          </p:cNvPr>
          <p:cNvSpPr txBox="1"/>
          <p:nvPr/>
        </p:nvSpPr>
        <p:spPr bwMode="gray">
          <a:xfrm>
            <a:off x="8834163" y="1342800"/>
            <a:ext cx="2880000" cy="864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Phasellus</a:t>
            </a:r>
            <a:r>
              <a:rPr lang="nb-NO" sz="1600" b="1">
                <a:ea typeface="Arial Unicode MS"/>
              </a:rPr>
              <a:t> </a:t>
            </a:r>
            <a:r>
              <a:rPr lang="nb-NO" sz="1600" b="1" err="1">
                <a:ea typeface="Arial Unicode MS"/>
              </a:rPr>
              <a:t>nec</a:t>
            </a:r>
            <a:r>
              <a:rPr lang="nb-NO" sz="1600" b="1">
                <a:ea typeface="Arial Unicode MS"/>
              </a:rPr>
              <a:t> </a:t>
            </a:r>
            <a:r>
              <a:rPr lang="nb-NO" sz="1600" b="1" err="1">
                <a:ea typeface="Arial Unicode MS"/>
              </a:rPr>
              <a:t>sem</a:t>
            </a:r>
            <a:endParaRPr lang="nb-NO" sz="1600" b="1">
              <a:ea typeface="Arial Unicode MS"/>
            </a:endParaRPr>
          </a:p>
          <a:p>
            <a:pPr>
              <a:spcBef>
                <a:spcPts val="0"/>
              </a:spcBef>
              <a:spcAft>
                <a:spcPts val="300"/>
              </a:spcAft>
              <a:tabLst>
                <a:tab pos="0" algn="l"/>
              </a:tabLst>
            </a:pPr>
            <a:r>
              <a:rPr lang="nb-NO" sz="1600" err="1">
                <a:ea typeface="Arial Unicode MS"/>
              </a:rPr>
              <a:t>Duis</a:t>
            </a:r>
            <a:r>
              <a:rPr lang="nb-NO" sz="1600">
                <a:ea typeface="Arial Unicode MS"/>
              </a:rPr>
              <a:t> </a:t>
            </a:r>
            <a:r>
              <a:rPr lang="nb-NO" sz="1600" err="1">
                <a:ea typeface="Arial Unicode MS"/>
              </a:rPr>
              <a:t>arcu</a:t>
            </a:r>
            <a:r>
              <a:rPr lang="nb-NO" sz="1600">
                <a:ea typeface="Arial Unicode MS"/>
              </a:rPr>
              <a:t> </a:t>
            </a:r>
            <a:r>
              <a:rPr lang="nb-NO" sz="1600" err="1">
                <a:ea typeface="Arial Unicode MS"/>
              </a:rPr>
              <a:t>tortor</a:t>
            </a:r>
            <a:r>
              <a:rPr lang="nb-NO" sz="1600">
                <a:ea typeface="Arial Unicode MS"/>
              </a:rPr>
              <a:t>, </a:t>
            </a:r>
            <a:r>
              <a:rPr lang="nb-NO" sz="1600" err="1">
                <a:ea typeface="Arial Unicode MS"/>
              </a:rPr>
              <a:t>suscipit</a:t>
            </a:r>
            <a:endParaRPr lang="nb-NO" sz="1600">
              <a:ea typeface="Arial Unicode MS"/>
            </a:endParaRPr>
          </a:p>
        </p:txBody>
      </p:sp>
      <p:cxnSp>
        <p:nvCxnSpPr>
          <p:cNvPr id="89" name="Line 2">
            <a:extLst>
              <a:ext uri="{FF2B5EF4-FFF2-40B4-BE49-F238E27FC236}">
                <a16:creationId xmlns:a16="http://schemas.microsoft.com/office/drawing/2014/main" id="{0A57878C-EC4D-4071-BFB1-DA1EBC2F4388}"/>
              </a:ext>
            </a:extLst>
          </p:cNvPr>
          <p:cNvCxnSpPr>
            <a:cxnSpLocks/>
          </p:cNvCxnSpPr>
          <p:nvPr/>
        </p:nvCxnSpPr>
        <p:spPr bwMode="gray">
          <a:xfrm flipH="1">
            <a:off x="8208001" y="3006000"/>
            <a:ext cx="1152000" cy="0"/>
          </a:xfrm>
          <a:prstGeom prst="line">
            <a:avLst/>
          </a:prstGeom>
          <a:noFill/>
          <a:ln w="19050" cap="sq" cmpd="sng" algn="ctr">
            <a:solidFill>
              <a:schemeClr val="tx1"/>
            </a:solidFill>
            <a:prstDash val="dash"/>
            <a:round/>
            <a:headEnd type="oval" w="med" len="med"/>
            <a:tailEnd type="none" w="med" len="med"/>
          </a:ln>
          <a:effectLst/>
        </p:spPr>
      </p:cxnSp>
      <p:sp>
        <p:nvSpPr>
          <p:cNvPr id="83" name="Copy 2">
            <a:extLst>
              <a:ext uri="{FF2B5EF4-FFF2-40B4-BE49-F238E27FC236}">
                <a16:creationId xmlns:a16="http://schemas.microsoft.com/office/drawing/2014/main" id="{EE2FD470-CDAA-4963-91A8-56DC48A59C6B}"/>
              </a:ext>
            </a:extLst>
          </p:cNvPr>
          <p:cNvSpPr txBox="1"/>
          <p:nvPr/>
        </p:nvSpPr>
        <p:spPr bwMode="gray">
          <a:xfrm>
            <a:off x="9554163" y="2854800"/>
            <a:ext cx="2160000" cy="1296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Duis</a:t>
            </a:r>
            <a:r>
              <a:rPr lang="nb-NO" sz="1600" b="1">
                <a:ea typeface="Arial Unicode MS"/>
              </a:rPr>
              <a:t> </a:t>
            </a:r>
            <a:r>
              <a:rPr lang="nb-NO" sz="1600" b="1" err="1">
                <a:ea typeface="Arial Unicode MS"/>
              </a:rPr>
              <a:t>arcu</a:t>
            </a:r>
            <a:r>
              <a:rPr lang="nb-NO" sz="1600" b="1">
                <a:ea typeface="Arial Unicode MS"/>
              </a:rPr>
              <a:t> </a:t>
            </a:r>
            <a:r>
              <a:rPr lang="nb-NO" sz="1600" b="1" err="1">
                <a:ea typeface="Arial Unicode MS"/>
              </a:rPr>
              <a:t>tortor</a:t>
            </a:r>
            <a:r>
              <a:rPr lang="nb-NO" sz="1600" b="1">
                <a:ea typeface="Arial Unicode MS"/>
              </a:rPr>
              <a:t>, </a:t>
            </a:r>
            <a:br>
              <a:rPr lang="nb-NO" sz="1600" b="1">
                <a:ea typeface="Arial Unicode MS"/>
              </a:rPr>
            </a:br>
            <a:r>
              <a:rPr lang="nb-NO" sz="1600" b="1">
                <a:ea typeface="Arial Unicode MS"/>
              </a:rPr>
              <a:t>eget </a:t>
            </a:r>
            <a:r>
              <a:rPr lang="nb-NO" sz="1600" b="1" err="1">
                <a:ea typeface="Arial Unicode MS"/>
              </a:rPr>
              <a:t>suscipit</a:t>
            </a:r>
            <a:endParaRPr lang="nb-NO" sz="1600" b="1">
              <a:ea typeface="Arial Unicode MS"/>
            </a:endParaRPr>
          </a:p>
          <a:p>
            <a:pPr>
              <a:spcBef>
                <a:spcPts val="0"/>
              </a:spcBef>
              <a:spcAft>
                <a:spcPts val="300"/>
              </a:spcAft>
              <a:tabLst>
                <a:tab pos="0" algn="l"/>
              </a:tabLst>
            </a:pPr>
            <a:r>
              <a:rPr lang="nb-NO" sz="1600" err="1">
                <a:ea typeface="Arial Unicode MS"/>
              </a:rPr>
              <a:t>Phasellus</a:t>
            </a:r>
            <a:r>
              <a:rPr lang="nb-NO" sz="1600">
                <a:ea typeface="Arial Unicode MS"/>
              </a:rPr>
              <a:t> </a:t>
            </a:r>
            <a:r>
              <a:rPr lang="nb-NO" sz="1600" err="1">
                <a:ea typeface="Arial Unicode MS"/>
              </a:rPr>
              <a:t>nec</a:t>
            </a:r>
            <a:r>
              <a:rPr lang="nb-NO" sz="1600">
                <a:ea typeface="Arial Unicode MS"/>
              </a:rPr>
              <a:t> </a:t>
            </a:r>
            <a:r>
              <a:rPr lang="nb-NO" sz="1600" err="1">
                <a:ea typeface="Arial Unicode MS"/>
              </a:rPr>
              <a:t>sem</a:t>
            </a:r>
            <a:r>
              <a:rPr lang="nb-NO" sz="1600">
                <a:ea typeface="Arial Unicode MS"/>
              </a:rPr>
              <a:t> </a:t>
            </a:r>
            <a:br>
              <a:rPr lang="nb-NO" sz="1600">
                <a:ea typeface="Arial Unicode MS"/>
              </a:rPr>
            </a:br>
            <a:r>
              <a:rPr lang="nb-NO" sz="1600" err="1">
                <a:ea typeface="Arial Unicode MS"/>
              </a:rPr>
              <a:t>nec</a:t>
            </a:r>
            <a:r>
              <a:rPr lang="nb-NO" sz="1600">
                <a:ea typeface="Arial Unicode MS"/>
              </a:rPr>
              <a:t> </a:t>
            </a:r>
            <a:r>
              <a:rPr lang="nb-NO" sz="1600" err="1">
                <a:ea typeface="Arial Unicode MS"/>
              </a:rPr>
              <a:t>odio</a:t>
            </a:r>
            <a:r>
              <a:rPr lang="nb-NO" sz="1600">
                <a:ea typeface="Arial Unicode MS"/>
              </a:rPr>
              <a:t> </a:t>
            </a:r>
            <a:r>
              <a:rPr lang="nb-NO" sz="1600" err="1">
                <a:ea typeface="Arial Unicode MS"/>
              </a:rPr>
              <a:t>maecenas</a:t>
            </a:r>
            <a:r>
              <a:rPr lang="nb-NO" sz="1600">
                <a:ea typeface="Arial Unicode MS"/>
              </a:rPr>
              <a:t> </a:t>
            </a:r>
            <a:r>
              <a:rPr lang="nb-NO" sz="1600" err="1">
                <a:ea typeface="Arial Unicode MS"/>
              </a:rPr>
              <a:t>lorem</a:t>
            </a:r>
            <a:r>
              <a:rPr lang="nb-NO" sz="1600">
                <a:ea typeface="Arial Unicode MS"/>
              </a:rPr>
              <a:t> </a:t>
            </a:r>
            <a:r>
              <a:rPr lang="nb-NO" sz="1600" err="1">
                <a:ea typeface="Arial Unicode MS"/>
              </a:rPr>
              <a:t>ipsum</a:t>
            </a:r>
            <a:endParaRPr lang="nb-NO" sz="1600">
              <a:ea typeface="Arial Unicode MS"/>
            </a:endParaRPr>
          </a:p>
        </p:txBody>
      </p:sp>
      <p:cxnSp>
        <p:nvCxnSpPr>
          <p:cNvPr id="92" name="Line 3">
            <a:extLst>
              <a:ext uri="{FF2B5EF4-FFF2-40B4-BE49-F238E27FC236}">
                <a16:creationId xmlns:a16="http://schemas.microsoft.com/office/drawing/2014/main" id="{1D71B229-C7F9-4E30-99B8-BAAA15EE6793}"/>
              </a:ext>
            </a:extLst>
          </p:cNvPr>
          <p:cNvCxnSpPr>
            <a:cxnSpLocks/>
          </p:cNvCxnSpPr>
          <p:nvPr/>
        </p:nvCxnSpPr>
        <p:spPr bwMode="gray">
          <a:xfrm flipH="1">
            <a:off x="7798603" y="5040000"/>
            <a:ext cx="864000" cy="0"/>
          </a:xfrm>
          <a:prstGeom prst="line">
            <a:avLst/>
          </a:prstGeom>
          <a:noFill/>
          <a:ln w="19050" cap="sq" cmpd="sng" algn="ctr">
            <a:solidFill>
              <a:schemeClr val="tx1"/>
            </a:solidFill>
            <a:prstDash val="dash"/>
            <a:round/>
            <a:headEnd type="oval" w="med" len="med"/>
            <a:tailEnd type="none" w="med" len="med"/>
          </a:ln>
          <a:effectLst/>
        </p:spPr>
      </p:cxnSp>
      <p:sp>
        <p:nvSpPr>
          <p:cNvPr id="84" name="Copy 3">
            <a:extLst>
              <a:ext uri="{FF2B5EF4-FFF2-40B4-BE49-F238E27FC236}">
                <a16:creationId xmlns:a16="http://schemas.microsoft.com/office/drawing/2014/main" id="{40D86A8F-6E23-422C-B4E3-C6840C054A50}"/>
              </a:ext>
            </a:extLst>
          </p:cNvPr>
          <p:cNvSpPr txBox="1"/>
          <p:nvPr/>
        </p:nvSpPr>
        <p:spPr bwMode="gray">
          <a:xfrm>
            <a:off x="8834163" y="4870800"/>
            <a:ext cx="2880000" cy="1080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Phasellus</a:t>
            </a:r>
            <a:r>
              <a:rPr lang="nb-NO" sz="1600" b="1">
                <a:ea typeface="Arial Unicode MS"/>
              </a:rPr>
              <a:t> </a:t>
            </a:r>
            <a:r>
              <a:rPr lang="nb-NO" sz="1600" b="1" err="1">
                <a:ea typeface="Arial Unicode MS"/>
              </a:rPr>
              <a:t>nec</a:t>
            </a:r>
            <a:r>
              <a:rPr lang="nb-NO" sz="1600" b="1">
                <a:ea typeface="Arial Unicode MS"/>
              </a:rPr>
              <a:t> </a:t>
            </a:r>
            <a:r>
              <a:rPr lang="nb-NO" sz="1600" b="1" err="1">
                <a:ea typeface="Arial Unicode MS"/>
              </a:rPr>
              <a:t>sema</a:t>
            </a:r>
            <a:endParaRPr lang="nb-NO" sz="1600" b="1">
              <a:ea typeface="Arial Unicode MS"/>
            </a:endParaRPr>
          </a:p>
          <a:p>
            <a:pPr>
              <a:spcBef>
                <a:spcPts val="0"/>
              </a:spcBef>
              <a:spcAft>
                <a:spcPts val="300"/>
              </a:spcAft>
              <a:tabLst>
                <a:tab pos="0" algn="l"/>
              </a:tabLst>
            </a:pPr>
            <a:r>
              <a:rPr lang="nb-NO" sz="1600" err="1">
                <a:ea typeface="Arial Unicode MS"/>
              </a:rPr>
              <a:t>Duis</a:t>
            </a:r>
            <a:r>
              <a:rPr lang="nb-NO" sz="1600">
                <a:ea typeface="Arial Unicode MS"/>
              </a:rPr>
              <a:t> </a:t>
            </a:r>
            <a:r>
              <a:rPr lang="nb-NO" sz="1600" err="1">
                <a:ea typeface="Arial Unicode MS"/>
              </a:rPr>
              <a:t>arcu</a:t>
            </a:r>
            <a:r>
              <a:rPr lang="nb-NO" sz="1600">
                <a:ea typeface="Arial Unicode MS"/>
              </a:rPr>
              <a:t> </a:t>
            </a:r>
            <a:r>
              <a:rPr lang="nb-NO" sz="1600" err="1">
                <a:ea typeface="Arial Unicode MS"/>
              </a:rPr>
              <a:t>tortor</a:t>
            </a:r>
            <a:r>
              <a:rPr lang="nb-NO" sz="1600">
                <a:ea typeface="Arial Unicode MS"/>
              </a:rPr>
              <a:t>, </a:t>
            </a:r>
            <a:r>
              <a:rPr lang="nb-NO" sz="1600" err="1">
                <a:ea typeface="Arial Unicode MS"/>
              </a:rPr>
              <a:t>suscipit</a:t>
            </a:r>
            <a:r>
              <a:rPr lang="nb-NO" sz="1600">
                <a:ea typeface="Arial Unicode MS"/>
              </a:rPr>
              <a:t> eget, </a:t>
            </a:r>
            <a:r>
              <a:rPr lang="nb-NO" sz="1600" err="1">
                <a:ea typeface="Arial Unicode MS"/>
              </a:rPr>
              <a:t>imperdiet</a:t>
            </a:r>
            <a:r>
              <a:rPr lang="nb-NO" sz="1600">
                <a:ea typeface="Arial Unicode MS"/>
              </a:rPr>
              <a:t> </a:t>
            </a:r>
            <a:r>
              <a:rPr lang="nb-NO" sz="1600" err="1">
                <a:ea typeface="Arial Unicode MS"/>
              </a:rPr>
              <a:t>nec</a:t>
            </a:r>
            <a:r>
              <a:rPr lang="nb-NO" sz="1600">
                <a:ea typeface="Arial Unicode MS"/>
              </a:rPr>
              <a:t>, </a:t>
            </a:r>
            <a:r>
              <a:rPr lang="nb-NO" sz="1600" err="1">
                <a:ea typeface="Arial Unicode MS"/>
              </a:rPr>
              <a:t>imperdiet</a:t>
            </a:r>
            <a:r>
              <a:rPr lang="nb-NO" sz="1600">
                <a:ea typeface="Arial Unicode MS"/>
              </a:rPr>
              <a:t> </a:t>
            </a:r>
            <a:r>
              <a:rPr lang="nb-NO" sz="1600" err="1">
                <a:ea typeface="Arial Unicode MS"/>
              </a:rPr>
              <a:t>iaculis</a:t>
            </a:r>
            <a:r>
              <a:rPr lang="nb-NO" sz="1600">
                <a:ea typeface="Arial Unicode MS"/>
              </a:rPr>
              <a:t>, </a:t>
            </a:r>
            <a:r>
              <a:rPr lang="nb-NO" sz="1600" err="1">
                <a:ea typeface="Arial Unicode MS"/>
              </a:rPr>
              <a:t>ipsum</a:t>
            </a:r>
            <a:endParaRPr lang="nb-NO" sz="1600">
              <a:ea typeface="Arial Unicode MS"/>
            </a:endParaRPr>
          </a:p>
        </p:txBody>
      </p:sp>
      <p:cxnSp>
        <p:nvCxnSpPr>
          <p:cNvPr id="79" name="Line 4">
            <a:extLst>
              <a:ext uri="{FF2B5EF4-FFF2-40B4-BE49-F238E27FC236}">
                <a16:creationId xmlns:a16="http://schemas.microsoft.com/office/drawing/2014/main" id="{AC55F122-4CCC-449D-AE74-0C77330F237F}"/>
              </a:ext>
            </a:extLst>
          </p:cNvPr>
          <p:cNvCxnSpPr>
            <a:cxnSpLocks/>
          </p:cNvCxnSpPr>
          <p:nvPr/>
        </p:nvCxnSpPr>
        <p:spPr bwMode="gray">
          <a:xfrm flipH="1">
            <a:off x="3168800" y="5544000"/>
            <a:ext cx="1872000" cy="0"/>
          </a:xfrm>
          <a:prstGeom prst="line">
            <a:avLst/>
          </a:prstGeom>
          <a:noFill/>
          <a:ln w="19050" cap="sq" cmpd="sng" algn="ctr">
            <a:solidFill>
              <a:schemeClr val="tx1"/>
            </a:solidFill>
            <a:prstDash val="dash"/>
            <a:round/>
            <a:headEnd type="none" w="med" len="med"/>
            <a:tailEnd type="oval" w="med" len="med"/>
          </a:ln>
          <a:effectLst/>
        </p:spPr>
      </p:cxnSp>
      <p:sp>
        <p:nvSpPr>
          <p:cNvPr id="77" name="Copy 4">
            <a:extLst>
              <a:ext uri="{FF2B5EF4-FFF2-40B4-BE49-F238E27FC236}">
                <a16:creationId xmlns:a16="http://schemas.microsoft.com/office/drawing/2014/main" id="{D4A4C98E-81C0-4916-A941-7D3FA46094B8}"/>
              </a:ext>
            </a:extLst>
          </p:cNvPr>
          <p:cNvSpPr txBox="1"/>
          <p:nvPr/>
        </p:nvSpPr>
        <p:spPr bwMode="gray">
          <a:xfrm>
            <a:off x="1058399" y="5374800"/>
            <a:ext cx="2880000" cy="864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Phasellus</a:t>
            </a:r>
            <a:r>
              <a:rPr lang="nb-NO" sz="1600" b="1">
                <a:ea typeface="Arial Unicode MS"/>
              </a:rPr>
              <a:t> </a:t>
            </a:r>
            <a:r>
              <a:rPr lang="nb-NO" sz="1600" b="1" err="1">
                <a:ea typeface="Arial Unicode MS"/>
              </a:rPr>
              <a:t>nec</a:t>
            </a:r>
            <a:r>
              <a:rPr lang="nb-NO" sz="1600" b="1">
                <a:ea typeface="Arial Unicode MS"/>
              </a:rPr>
              <a:t> </a:t>
            </a:r>
            <a:r>
              <a:rPr lang="nb-NO" sz="1600" b="1" err="1">
                <a:ea typeface="Arial Unicode MS"/>
              </a:rPr>
              <a:t>sema</a:t>
            </a:r>
            <a:endParaRPr lang="nb-NO" sz="1600" b="1">
              <a:ea typeface="Arial Unicode MS"/>
            </a:endParaRPr>
          </a:p>
          <a:p>
            <a:pPr>
              <a:spcBef>
                <a:spcPts val="0"/>
              </a:spcBef>
              <a:spcAft>
                <a:spcPts val="300"/>
              </a:spcAft>
              <a:tabLst>
                <a:tab pos="0" algn="l"/>
              </a:tabLst>
            </a:pPr>
            <a:r>
              <a:rPr lang="nb-NO" sz="1600" err="1">
                <a:ea typeface="Arial Unicode MS"/>
              </a:rPr>
              <a:t>Duis</a:t>
            </a:r>
            <a:r>
              <a:rPr lang="nb-NO" sz="1600">
                <a:ea typeface="Arial Unicode MS"/>
              </a:rPr>
              <a:t> </a:t>
            </a:r>
            <a:r>
              <a:rPr lang="nb-NO" sz="1600" err="1">
                <a:ea typeface="Arial Unicode MS"/>
              </a:rPr>
              <a:t>arcu</a:t>
            </a:r>
            <a:r>
              <a:rPr lang="nb-NO" sz="1600">
                <a:ea typeface="Arial Unicode MS"/>
              </a:rPr>
              <a:t> </a:t>
            </a:r>
            <a:r>
              <a:rPr lang="nb-NO" sz="1600" err="1">
                <a:ea typeface="Arial Unicode MS"/>
              </a:rPr>
              <a:t>tortor</a:t>
            </a:r>
            <a:r>
              <a:rPr lang="nb-NO" sz="1600">
                <a:ea typeface="Arial Unicode MS"/>
              </a:rPr>
              <a:t>, </a:t>
            </a:r>
            <a:r>
              <a:rPr lang="nb-NO" sz="1600" err="1">
                <a:ea typeface="Arial Unicode MS"/>
              </a:rPr>
              <a:t>suscipit</a:t>
            </a:r>
            <a:r>
              <a:rPr lang="nb-NO" sz="1600">
                <a:ea typeface="Arial Unicode MS"/>
              </a:rPr>
              <a:t> eget at </a:t>
            </a:r>
            <a:r>
              <a:rPr lang="nb-NO" sz="1600" err="1">
                <a:ea typeface="Arial Unicode MS"/>
              </a:rPr>
              <a:t>vero</a:t>
            </a:r>
            <a:r>
              <a:rPr lang="nb-NO" sz="1600">
                <a:ea typeface="Arial Unicode MS"/>
              </a:rPr>
              <a:t> </a:t>
            </a:r>
            <a:r>
              <a:rPr lang="nb-NO" sz="1600" err="1">
                <a:ea typeface="Arial Unicode MS"/>
              </a:rPr>
              <a:t>eos</a:t>
            </a:r>
            <a:r>
              <a:rPr lang="nb-NO" sz="1600">
                <a:ea typeface="Arial Unicode MS"/>
              </a:rPr>
              <a:t> et </a:t>
            </a:r>
            <a:r>
              <a:rPr lang="nb-NO" sz="1600" err="1">
                <a:ea typeface="Arial Unicode MS"/>
              </a:rPr>
              <a:t>accusam</a:t>
            </a:r>
            <a:endParaRPr lang="nb-NO" sz="1600">
              <a:ea typeface="Arial Unicode MS"/>
            </a:endParaRPr>
          </a:p>
        </p:txBody>
      </p:sp>
      <p:cxnSp>
        <p:nvCxnSpPr>
          <p:cNvPr id="78" name="Line 5">
            <a:extLst>
              <a:ext uri="{FF2B5EF4-FFF2-40B4-BE49-F238E27FC236}">
                <a16:creationId xmlns:a16="http://schemas.microsoft.com/office/drawing/2014/main" id="{5D23F723-D337-4DDD-9671-56D38B65AD11}"/>
              </a:ext>
            </a:extLst>
          </p:cNvPr>
          <p:cNvCxnSpPr>
            <a:cxnSpLocks/>
          </p:cNvCxnSpPr>
          <p:nvPr/>
        </p:nvCxnSpPr>
        <p:spPr bwMode="gray">
          <a:xfrm flipH="1">
            <a:off x="3168801" y="3888000"/>
            <a:ext cx="756000" cy="0"/>
          </a:xfrm>
          <a:prstGeom prst="line">
            <a:avLst/>
          </a:prstGeom>
          <a:noFill/>
          <a:ln w="19050" cap="sq" cmpd="sng" algn="ctr">
            <a:solidFill>
              <a:schemeClr val="tx1"/>
            </a:solidFill>
            <a:prstDash val="dash"/>
            <a:round/>
            <a:headEnd type="none" w="med" len="med"/>
            <a:tailEnd type="oval" w="med" len="med"/>
          </a:ln>
          <a:effectLst/>
        </p:spPr>
      </p:cxnSp>
      <p:sp>
        <p:nvSpPr>
          <p:cNvPr id="76" name="Copy 5">
            <a:extLst>
              <a:ext uri="{FF2B5EF4-FFF2-40B4-BE49-F238E27FC236}">
                <a16:creationId xmlns:a16="http://schemas.microsoft.com/office/drawing/2014/main" id="{7BB97ADC-1769-492B-A990-70B5FB359B2B}"/>
              </a:ext>
            </a:extLst>
          </p:cNvPr>
          <p:cNvSpPr txBox="1"/>
          <p:nvPr/>
        </p:nvSpPr>
        <p:spPr bwMode="gray">
          <a:xfrm>
            <a:off x="627061" y="3718800"/>
            <a:ext cx="2880000" cy="1080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Duis</a:t>
            </a:r>
            <a:r>
              <a:rPr lang="nb-NO" sz="1600" b="1">
                <a:ea typeface="Arial Unicode MS"/>
              </a:rPr>
              <a:t> </a:t>
            </a:r>
            <a:r>
              <a:rPr lang="nb-NO" sz="1600" b="1" err="1">
                <a:ea typeface="Arial Unicode MS"/>
              </a:rPr>
              <a:t>arlo</a:t>
            </a:r>
            <a:r>
              <a:rPr lang="nb-NO" sz="1600" b="1">
                <a:ea typeface="Arial Unicode MS"/>
              </a:rPr>
              <a:t> </a:t>
            </a:r>
            <a:r>
              <a:rPr lang="nb-NO" sz="1600" b="1" err="1">
                <a:ea typeface="Arial Unicode MS"/>
              </a:rPr>
              <a:t>tortor</a:t>
            </a:r>
            <a:r>
              <a:rPr lang="nb-NO" sz="1600" b="1">
                <a:ea typeface="Arial Unicode MS"/>
              </a:rPr>
              <a:t>, </a:t>
            </a:r>
            <a:r>
              <a:rPr lang="nb-NO" sz="1600" b="1" err="1">
                <a:ea typeface="Arial Unicode MS"/>
              </a:rPr>
              <a:t>suscipit</a:t>
            </a:r>
            <a:r>
              <a:rPr lang="nb-NO" sz="1600" b="1">
                <a:ea typeface="Arial Unicode MS"/>
              </a:rPr>
              <a:t> </a:t>
            </a:r>
            <a:br>
              <a:rPr lang="nb-NO" sz="1600" b="1">
                <a:ea typeface="Arial Unicode MS"/>
              </a:rPr>
            </a:br>
            <a:r>
              <a:rPr lang="nb-NO" sz="1600" b="1">
                <a:ea typeface="Arial Unicode MS"/>
              </a:rPr>
              <a:t>eget </a:t>
            </a:r>
            <a:r>
              <a:rPr lang="nb-NO" sz="1600" b="1" err="1">
                <a:ea typeface="Arial Unicode MS"/>
              </a:rPr>
              <a:t>ultricies</a:t>
            </a:r>
            <a:endParaRPr lang="nb-NO" sz="1600" b="1">
              <a:ea typeface="Arial Unicode MS"/>
            </a:endParaRPr>
          </a:p>
          <a:p>
            <a:pPr>
              <a:spcBef>
                <a:spcPts val="0"/>
              </a:spcBef>
              <a:spcAft>
                <a:spcPts val="300"/>
              </a:spcAft>
              <a:tabLst>
                <a:tab pos="0" algn="l"/>
              </a:tabLst>
            </a:pPr>
            <a:r>
              <a:rPr lang="nb-NO" sz="1600" err="1">
                <a:ea typeface="Arial Unicode MS"/>
              </a:rPr>
              <a:t>Duis</a:t>
            </a:r>
            <a:r>
              <a:rPr lang="nb-NO" sz="1600">
                <a:ea typeface="Arial Unicode MS"/>
              </a:rPr>
              <a:t> </a:t>
            </a:r>
            <a:r>
              <a:rPr lang="nb-NO" sz="1600" err="1">
                <a:ea typeface="Arial Unicode MS"/>
              </a:rPr>
              <a:t>arcu</a:t>
            </a:r>
            <a:r>
              <a:rPr lang="nb-NO" sz="1600">
                <a:ea typeface="Arial Unicode MS"/>
              </a:rPr>
              <a:t> </a:t>
            </a:r>
            <a:r>
              <a:rPr lang="nb-NO" sz="1600" err="1">
                <a:ea typeface="Arial Unicode MS"/>
              </a:rPr>
              <a:t>tortor</a:t>
            </a:r>
            <a:r>
              <a:rPr lang="nb-NO" sz="1600">
                <a:ea typeface="Arial Unicode MS"/>
              </a:rPr>
              <a:t>, </a:t>
            </a:r>
            <a:r>
              <a:rPr lang="nb-NO" sz="1600" err="1">
                <a:ea typeface="Arial Unicode MS"/>
              </a:rPr>
              <a:t>suscipit</a:t>
            </a:r>
            <a:r>
              <a:rPr lang="nb-NO" sz="1600">
                <a:ea typeface="Arial Unicode MS"/>
              </a:rPr>
              <a:t> </a:t>
            </a:r>
            <a:br>
              <a:rPr lang="nb-NO" sz="1600">
                <a:ea typeface="Arial Unicode MS"/>
              </a:rPr>
            </a:br>
            <a:r>
              <a:rPr lang="nb-NO" sz="1600">
                <a:ea typeface="Arial Unicode MS"/>
              </a:rPr>
              <a:t>eget, </a:t>
            </a:r>
            <a:r>
              <a:rPr lang="nb-NO" sz="1600" err="1">
                <a:ea typeface="Arial Unicode MS"/>
              </a:rPr>
              <a:t>imperdiet</a:t>
            </a:r>
            <a:r>
              <a:rPr lang="nb-NO" sz="1600">
                <a:ea typeface="Arial Unicode MS"/>
              </a:rPr>
              <a:t> </a:t>
            </a:r>
          </a:p>
        </p:txBody>
      </p:sp>
      <p:cxnSp>
        <p:nvCxnSpPr>
          <p:cNvPr id="81" name="Line 6">
            <a:extLst>
              <a:ext uri="{FF2B5EF4-FFF2-40B4-BE49-F238E27FC236}">
                <a16:creationId xmlns:a16="http://schemas.microsoft.com/office/drawing/2014/main" id="{E9115403-1A6B-4B83-A18F-80DE8B779987}"/>
              </a:ext>
            </a:extLst>
          </p:cNvPr>
          <p:cNvCxnSpPr>
            <a:cxnSpLocks/>
          </p:cNvCxnSpPr>
          <p:nvPr/>
        </p:nvCxnSpPr>
        <p:spPr bwMode="gray">
          <a:xfrm flipH="1">
            <a:off x="3168800" y="2232000"/>
            <a:ext cx="1260000" cy="0"/>
          </a:xfrm>
          <a:prstGeom prst="line">
            <a:avLst/>
          </a:prstGeom>
          <a:noFill/>
          <a:ln w="19050" cap="sq" cmpd="sng" algn="ctr">
            <a:solidFill>
              <a:schemeClr val="tx1"/>
            </a:solidFill>
            <a:prstDash val="dash"/>
            <a:round/>
            <a:headEnd type="none" w="med" len="med"/>
            <a:tailEnd type="oval" w="med" len="med"/>
          </a:ln>
          <a:effectLst/>
        </p:spPr>
      </p:cxnSp>
      <p:sp>
        <p:nvSpPr>
          <p:cNvPr id="75" name="Copy 6">
            <a:extLst>
              <a:ext uri="{FF2B5EF4-FFF2-40B4-BE49-F238E27FC236}">
                <a16:creationId xmlns:a16="http://schemas.microsoft.com/office/drawing/2014/main" id="{B29C2926-8835-4803-B8B4-B776502B1B4F}"/>
              </a:ext>
            </a:extLst>
          </p:cNvPr>
          <p:cNvSpPr txBox="1"/>
          <p:nvPr/>
        </p:nvSpPr>
        <p:spPr bwMode="gray">
          <a:xfrm>
            <a:off x="1058399" y="1918800"/>
            <a:ext cx="2880000" cy="864000"/>
          </a:xfrm>
          <a:prstGeom prst="rect">
            <a:avLst/>
          </a:prstGeom>
          <a:noFill/>
        </p:spPr>
        <p:txBody>
          <a:bodyPr wrap="square" lIns="0" tIns="0" rIns="0" bIns="0" rtlCol="0" anchor="ctr" anchorCtr="0">
            <a:noAutofit/>
          </a:bodyPr>
          <a:lstStyle/>
          <a:p>
            <a:pPr>
              <a:spcBef>
                <a:spcPts val="0"/>
              </a:spcBef>
              <a:spcAft>
                <a:spcPts val="300"/>
              </a:spcAft>
              <a:tabLst>
                <a:tab pos="0" algn="l"/>
              </a:tabLst>
            </a:pPr>
            <a:r>
              <a:rPr lang="nb-NO" sz="1600" b="1" err="1">
                <a:ea typeface="Arial Unicode MS"/>
              </a:rPr>
              <a:t>Phasellus</a:t>
            </a:r>
            <a:r>
              <a:rPr lang="nb-NO" sz="1600" b="1">
                <a:ea typeface="Arial Unicode MS"/>
              </a:rPr>
              <a:t> </a:t>
            </a:r>
            <a:r>
              <a:rPr lang="nb-NO" sz="1600" b="1" err="1">
                <a:ea typeface="Arial Unicode MS"/>
              </a:rPr>
              <a:t>nec</a:t>
            </a:r>
            <a:r>
              <a:rPr lang="nb-NO" sz="1600" b="1">
                <a:ea typeface="Arial Unicode MS"/>
              </a:rPr>
              <a:t> </a:t>
            </a:r>
            <a:r>
              <a:rPr lang="nb-NO" sz="1600" b="1" err="1">
                <a:ea typeface="Arial Unicode MS"/>
              </a:rPr>
              <a:t>stemi</a:t>
            </a:r>
            <a:endParaRPr lang="nb-NO" sz="1600" b="1">
              <a:ea typeface="Arial Unicode MS"/>
            </a:endParaRPr>
          </a:p>
          <a:p>
            <a:pPr>
              <a:spcBef>
                <a:spcPts val="0"/>
              </a:spcBef>
              <a:spcAft>
                <a:spcPts val="300"/>
              </a:spcAft>
              <a:tabLst>
                <a:tab pos="0" algn="l"/>
              </a:tabLst>
            </a:pPr>
            <a:r>
              <a:rPr lang="nb-NO" sz="1600" err="1">
                <a:ea typeface="Arial Unicode MS"/>
              </a:rPr>
              <a:t>Duis</a:t>
            </a:r>
            <a:r>
              <a:rPr lang="nb-NO" sz="1600">
                <a:ea typeface="Arial Unicode MS"/>
              </a:rPr>
              <a:t> </a:t>
            </a:r>
            <a:r>
              <a:rPr lang="nb-NO" sz="1600" err="1">
                <a:ea typeface="Arial Unicode MS"/>
              </a:rPr>
              <a:t>arcu</a:t>
            </a:r>
            <a:r>
              <a:rPr lang="nb-NO" sz="1600">
                <a:ea typeface="Arial Unicode MS"/>
              </a:rPr>
              <a:t> </a:t>
            </a:r>
            <a:r>
              <a:rPr lang="nb-NO" sz="1600" err="1">
                <a:ea typeface="Arial Unicode MS"/>
              </a:rPr>
              <a:t>tortor</a:t>
            </a:r>
            <a:r>
              <a:rPr lang="nb-NO" sz="1600">
                <a:ea typeface="Arial Unicode MS"/>
              </a:rPr>
              <a:t>, </a:t>
            </a:r>
            <a:r>
              <a:rPr lang="nb-NO" sz="1600" err="1">
                <a:ea typeface="Arial Unicode MS"/>
              </a:rPr>
              <a:t>suscipit</a:t>
            </a:r>
            <a:endParaRPr lang="nb-NO" sz="1600">
              <a:ea typeface="Arial Unicode MS"/>
            </a:endParaRPr>
          </a:p>
        </p:txBody>
      </p:sp>
    </p:spTree>
    <p:extLst>
      <p:ext uri="{BB962C8B-B14F-4D97-AF65-F5344CB8AC3E}">
        <p14:creationId xmlns:p14="http://schemas.microsoft.com/office/powerpoint/2010/main" val="2555629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D7CCC914-2038-C1AE-2C6C-1E3C57EA6D40}"/>
              </a:ext>
            </a:extLst>
          </p:cNvPr>
          <p:cNvSpPr>
            <a:spLocks noGrp="1"/>
          </p:cNvSpPr>
          <p:nvPr>
            <p:ph type="body" sz="quarter" idx="10"/>
          </p:nvPr>
        </p:nvSpPr>
        <p:spPr/>
        <p:txBody>
          <a:bodyPr/>
          <a:lstStyle/>
          <a:p>
            <a:r>
              <a:rPr lang="nb-NO" noProof="0"/>
              <a:t>Prosjektplan</a:t>
            </a:r>
          </a:p>
        </p:txBody>
      </p:sp>
      <p:graphicFrame>
        <p:nvGraphicFramePr>
          <p:cNvPr id="28" name="Table">
            <a:extLst>
              <a:ext uri="{FF2B5EF4-FFF2-40B4-BE49-F238E27FC236}">
                <a16:creationId xmlns:a16="http://schemas.microsoft.com/office/drawing/2014/main" id="{2E3F6093-E106-48A1-BD35-0D9679C21696}"/>
              </a:ext>
            </a:extLst>
          </p:cNvPr>
          <p:cNvGraphicFramePr>
            <a:graphicFrameLocks noGrp="1"/>
          </p:cNvGraphicFramePr>
          <p:nvPr>
            <p:extLst>
              <p:ext uri="{D42A27DB-BD31-4B8C-83A1-F6EECF244321}">
                <p14:modId xmlns:p14="http://schemas.microsoft.com/office/powerpoint/2010/main" val="3753516777"/>
              </p:ext>
            </p:extLst>
          </p:nvPr>
        </p:nvGraphicFramePr>
        <p:xfrm>
          <a:off x="365609" y="1268413"/>
          <a:ext cx="11087995" cy="4463998"/>
        </p:xfrm>
        <a:graphic>
          <a:graphicData uri="http://schemas.openxmlformats.org/drawingml/2006/table">
            <a:tbl>
              <a:tblPr/>
              <a:tblGrid>
                <a:gridCol w="2016436">
                  <a:extLst>
                    <a:ext uri="{9D8B030D-6E8A-4147-A177-3AD203B41FA5}">
                      <a16:colId xmlns:a16="http://schemas.microsoft.com/office/drawing/2014/main" val="20000"/>
                    </a:ext>
                  </a:extLst>
                </a:gridCol>
                <a:gridCol w="575980">
                  <a:extLst>
                    <a:ext uri="{9D8B030D-6E8A-4147-A177-3AD203B41FA5}">
                      <a16:colId xmlns:a16="http://schemas.microsoft.com/office/drawing/2014/main" val="20001"/>
                    </a:ext>
                  </a:extLst>
                </a:gridCol>
                <a:gridCol w="575980">
                  <a:extLst>
                    <a:ext uri="{9D8B030D-6E8A-4147-A177-3AD203B41FA5}">
                      <a16:colId xmlns:a16="http://schemas.microsoft.com/office/drawing/2014/main" val="20002"/>
                    </a:ext>
                  </a:extLst>
                </a:gridCol>
                <a:gridCol w="575980">
                  <a:extLst>
                    <a:ext uri="{9D8B030D-6E8A-4147-A177-3AD203B41FA5}">
                      <a16:colId xmlns:a16="http://schemas.microsoft.com/office/drawing/2014/main" val="20003"/>
                    </a:ext>
                  </a:extLst>
                </a:gridCol>
                <a:gridCol w="575980">
                  <a:extLst>
                    <a:ext uri="{9D8B030D-6E8A-4147-A177-3AD203B41FA5}">
                      <a16:colId xmlns:a16="http://schemas.microsoft.com/office/drawing/2014/main" val="20004"/>
                    </a:ext>
                  </a:extLst>
                </a:gridCol>
                <a:gridCol w="575980">
                  <a:extLst>
                    <a:ext uri="{9D8B030D-6E8A-4147-A177-3AD203B41FA5}">
                      <a16:colId xmlns:a16="http://schemas.microsoft.com/office/drawing/2014/main" val="20005"/>
                    </a:ext>
                  </a:extLst>
                </a:gridCol>
                <a:gridCol w="575980">
                  <a:extLst>
                    <a:ext uri="{9D8B030D-6E8A-4147-A177-3AD203B41FA5}">
                      <a16:colId xmlns:a16="http://schemas.microsoft.com/office/drawing/2014/main" val="20006"/>
                    </a:ext>
                  </a:extLst>
                </a:gridCol>
                <a:gridCol w="575980">
                  <a:extLst>
                    <a:ext uri="{9D8B030D-6E8A-4147-A177-3AD203B41FA5}">
                      <a16:colId xmlns:a16="http://schemas.microsoft.com/office/drawing/2014/main" val="20007"/>
                    </a:ext>
                  </a:extLst>
                </a:gridCol>
                <a:gridCol w="575980">
                  <a:extLst>
                    <a:ext uri="{9D8B030D-6E8A-4147-A177-3AD203B41FA5}">
                      <a16:colId xmlns:a16="http://schemas.microsoft.com/office/drawing/2014/main" val="20008"/>
                    </a:ext>
                  </a:extLst>
                </a:gridCol>
                <a:gridCol w="575980">
                  <a:extLst>
                    <a:ext uri="{9D8B030D-6E8A-4147-A177-3AD203B41FA5}">
                      <a16:colId xmlns:a16="http://schemas.microsoft.com/office/drawing/2014/main" val="20009"/>
                    </a:ext>
                  </a:extLst>
                </a:gridCol>
                <a:gridCol w="575980">
                  <a:extLst>
                    <a:ext uri="{9D8B030D-6E8A-4147-A177-3AD203B41FA5}">
                      <a16:colId xmlns:a16="http://schemas.microsoft.com/office/drawing/2014/main" val="20010"/>
                    </a:ext>
                  </a:extLst>
                </a:gridCol>
                <a:gridCol w="575980">
                  <a:extLst>
                    <a:ext uri="{9D8B030D-6E8A-4147-A177-3AD203B41FA5}">
                      <a16:colId xmlns:a16="http://schemas.microsoft.com/office/drawing/2014/main" val="20011"/>
                    </a:ext>
                  </a:extLst>
                </a:gridCol>
                <a:gridCol w="575980">
                  <a:extLst>
                    <a:ext uri="{9D8B030D-6E8A-4147-A177-3AD203B41FA5}">
                      <a16:colId xmlns:a16="http://schemas.microsoft.com/office/drawing/2014/main" val="20012"/>
                    </a:ext>
                  </a:extLst>
                </a:gridCol>
                <a:gridCol w="575980">
                  <a:extLst>
                    <a:ext uri="{9D8B030D-6E8A-4147-A177-3AD203B41FA5}">
                      <a16:colId xmlns:a16="http://schemas.microsoft.com/office/drawing/2014/main" val="20013"/>
                    </a:ext>
                  </a:extLst>
                </a:gridCol>
                <a:gridCol w="575980">
                  <a:extLst>
                    <a:ext uri="{9D8B030D-6E8A-4147-A177-3AD203B41FA5}">
                      <a16:colId xmlns:a16="http://schemas.microsoft.com/office/drawing/2014/main" val="20014"/>
                    </a:ext>
                  </a:extLst>
                </a:gridCol>
                <a:gridCol w="1007839">
                  <a:extLst>
                    <a:ext uri="{9D8B030D-6E8A-4147-A177-3AD203B41FA5}">
                      <a16:colId xmlns:a16="http://schemas.microsoft.com/office/drawing/2014/main" val="20015"/>
                    </a:ext>
                  </a:extLst>
                </a:gridCol>
              </a:tblGrid>
              <a:tr h="288131">
                <a:tc rowSpan="2">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797050" algn="r"/>
                        </a:tabLst>
                      </a:pPr>
                      <a:r>
                        <a:rPr kumimoji="0" lang="nb-NO" sz="1400" b="1" i="0" u="none" strike="noStrike" cap="none" normalizeH="0" baseline="0" noProof="0">
                          <a:ln>
                            <a:noFill/>
                          </a:ln>
                          <a:solidFill>
                            <a:schemeClr val="tx2"/>
                          </a:solidFill>
                          <a:effectLst/>
                          <a:latin typeface="+mn-lt"/>
                          <a:cs typeface="Arial" panose="020B0604020202020204" pitchFamily="34" charset="0"/>
                        </a:rPr>
                        <a:t>Cras </a:t>
                      </a:r>
                      <a:r>
                        <a:rPr kumimoji="0" lang="nb-NO" sz="1400" b="1" i="0" u="none" strike="noStrike" cap="none" normalizeH="0" baseline="0" noProof="0" err="1">
                          <a:ln>
                            <a:noFill/>
                          </a:ln>
                          <a:solidFill>
                            <a:schemeClr val="tx2"/>
                          </a:solidFill>
                          <a:effectLst/>
                          <a:latin typeface="+mn-lt"/>
                          <a:cs typeface="Arial" panose="020B0604020202020204" pitchFamily="34" charset="0"/>
                        </a:rPr>
                        <a:t>ultricies</a:t>
                      </a:r>
                      <a:endParaRPr kumimoji="0" lang="nb-NO" sz="1400" b="1" i="0" u="none" strike="noStrike" cap="none" normalizeH="0" baseline="0" noProof="0">
                        <a:ln>
                          <a:noFill/>
                        </a:ln>
                        <a:solidFill>
                          <a:schemeClr val="tx2"/>
                        </a:solidFill>
                        <a:effectLst/>
                        <a:latin typeface="+mn-lt"/>
                        <a:cs typeface="Arial" panose="020B0604020202020204" pitchFamily="34" charset="0"/>
                      </a:endParaRPr>
                    </a:p>
                  </a:txBody>
                  <a:tcPr marL="0" marR="71963" marT="0" marB="54000" anchor="b"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gridSpan="5">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600" b="1" i="0" u="none" strike="noStrike" cap="none" normalizeH="0" baseline="0" noProof="0">
                          <a:ln>
                            <a:noFill/>
                          </a:ln>
                          <a:solidFill>
                            <a:schemeClr val="tx2"/>
                          </a:solidFill>
                          <a:effectLst/>
                          <a:latin typeface="+mn-lt"/>
                          <a:cs typeface="Arial" panose="020B0604020202020204" pitchFamily="34" charset="0"/>
                        </a:rPr>
                        <a:t>September</a:t>
                      </a:r>
                    </a:p>
                  </a:txBody>
                  <a:tcPr marL="71963" marR="71963" marT="0" marB="0" anchor="ctr" horzOverflow="overflow">
                    <a:lnL w="19050"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gridSpan="4">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600" b="1" i="0" u="none" strike="noStrike" cap="none" normalizeH="0" baseline="0" noProof="0">
                          <a:ln>
                            <a:noFill/>
                          </a:ln>
                          <a:solidFill>
                            <a:schemeClr val="tx2"/>
                          </a:solidFill>
                          <a:effectLst/>
                          <a:latin typeface="+mn-lt"/>
                          <a:cs typeface="Arial" panose="020B0604020202020204" pitchFamily="34" charset="0"/>
                        </a:rPr>
                        <a:t>Oktober</a:t>
                      </a:r>
                    </a:p>
                  </a:txBody>
                  <a:tcPr marL="71963" marR="71963" marT="0" marB="0" anchor="ctr" horzOverflow="overflow">
                    <a:lnL w="19050"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gridSpan="5">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600" b="1" i="0" u="none" strike="noStrike" cap="none" normalizeH="0" baseline="0" noProof="0">
                          <a:ln>
                            <a:noFill/>
                          </a:ln>
                          <a:solidFill>
                            <a:schemeClr val="tx2"/>
                          </a:solidFill>
                          <a:effectLst/>
                          <a:latin typeface="+mn-lt"/>
                          <a:cs typeface="Arial" panose="020B0604020202020204" pitchFamily="34" charset="0"/>
                        </a:rPr>
                        <a:t>November</a:t>
                      </a:r>
                    </a:p>
                  </a:txBody>
                  <a:tcPr marL="71963" marR="71963" marT="0" marB="0" anchor="ctr" horzOverflow="overflow">
                    <a:lnL w="19050"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h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tc rowSpan="2">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1" i="0" u="none" strike="noStrike" cap="none" normalizeH="0" baseline="0" noProof="0">
                          <a:ln>
                            <a:noFill/>
                          </a:ln>
                          <a:solidFill>
                            <a:schemeClr val="tx2"/>
                          </a:solidFill>
                          <a:effectLst/>
                          <a:latin typeface="+mn-lt"/>
                          <a:cs typeface="Arial" panose="020B0604020202020204" pitchFamily="34" charset="0"/>
                        </a:rPr>
                        <a:t>Ansvarlig</a:t>
                      </a:r>
                    </a:p>
                  </a:txBody>
                  <a:tcPr marL="71963" marR="71963" marT="0" marB="54000" anchor="b"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8131">
                <a:tc vMerge="1">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200" b="1" i="0" u="none" strike="noStrike" cap="none" normalizeH="0" baseline="0" dirty="0">
                        <a:ln>
                          <a:noFill/>
                        </a:ln>
                        <a:solidFill>
                          <a:schemeClr val="tx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35</a:t>
                      </a:r>
                    </a:p>
                  </a:txBody>
                  <a:tcPr marL="71963" marR="71963" marT="0" marB="0"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36</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37</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38</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39</a:t>
                      </a:r>
                    </a:p>
                  </a:txBody>
                  <a:tcPr marL="71963" marR="71963" marT="0" marB="0"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40</a:t>
                      </a:r>
                    </a:p>
                  </a:txBody>
                  <a:tcPr marL="71963" marR="71963" marT="0" marB="0"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41</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42</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43</a:t>
                      </a:r>
                    </a:p>
                  </a:txBody>
                  <a:tcPr marL="71963" marR="71963" marT="0" marB="0"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44</a:t>
                      </a:r>
                    </a:p>
                  </a:txBody>
                  <a:tcPr marL="71963" marR="71963" marT="0" marB="0"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45</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46</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47</a:t>
                      </a:r>
                    </a:p>
                  </a:txBody>
                  <a:tcPr marL="71963" marR="71963" marT="0" marB="0"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r>
                        <a:rPr kumimoji="0" lang="nb-NO" sz="1400" b="0" i="0" u="none" strike="noStrike" cap="none" normalizeH="0" baseline="0" noProof="0">
                          <a:ln>
                            <a:noFill/>
                          </a:ln>
                          <a:solidFill>
                            <a:schemeClr val="tx2"/>
                          </a:solidFill>
                          <a:effectLst/>
                          <a:latin typeface="+mn-lt"/>
                        </a:rPr>
                        <a:t>48</a:t>
                      </a:r>
                    </a:p>
                  </a:txBody>
                  <a:tcPr marL="71963" marR="71963" marT="0" marB="0"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de-DE" sz="1000" b="1" i="0" u="none" strike="noStrike" cap="none" normalizeH="0" baseline="0" dirty="0">
                        <a:ln>
                          <a:noFill/>
                        </a:ln>
                        <a:solidFill>
                          <a:schemeClr val="bg1"/>
                        </a:solidFill>
                        <a:effectLst/>
                        <a:latin typeface="Arial" charset="0"/>
                      </a:endParaRPr>
                    </a:p>
                  </a:txBody>
                  <a:tcPr marL="91373" marR="91373" marT="47514" marB="47514" anchor="ctr" horzOverflow="overflow">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lnTlToBr>
                      <a:noFill/>
                    </a:lnTlToBr>
                    <a:lnBlToTr>
                      <a:noFill/>
                    </a:lnBlToTr>
                    <a:solidFill>
                      <a:schemeClr val="hlink"/>
                    </a:solidFill>
                  </a:tcPr>
                </a:tc>
                <a:extLst>
                  <a:ext uri="{0D108BD9-81ED-4DB2-BD59-A6C34878D82A}">
                    <a16:rowId xmlns:a16="http://schemas.microsoft.com/office/drawing/2014/main" val="10001"/>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a:ln>
                            <a:noFill/>
                          </a:ln>
                          <a:solidFill>
                            <a:schemeClr val="tx1"/>
                          </a:solidFill>
                          <a:effectLst/>
                          <a:uLnTx/>
                          <a:uFillTx/>
                          <a:latin typeface="+mn-lt"/>
                          <a:ea typeface="+mn-ea"/>
                          <a:cs typeface="+mn-cs"/>
                        </a:rPr>
                        <a:t>At </a:t>
                      </a:r>
                      <a:r>
                        <a:rPr kumimoji="0" lang="nb-NO" sz="1400" b="0" i="0" u="none" strike="noStrike" kern="1200" cap="none" spc="0" normalizeH="0" baseline="0" noProof="0" err="1">
                          <a:ln>
                            <a:noFill/>
                          </a:ln>
                          <a:solidFill>
                            <a:schemeClr val="tx1"/>
                          </a:solidFill>
                          <a:effectLst/>
                          <a:uLnTx/>
                          <a:uFillTx/>
                          <a:latin typeface="+mn-lt"/>
                          <a:ea typeface="+mn-ea"/>
                          <a:cs typeface="+mn-cs"/>
                        </a:rPr>
                        <a:t>vero</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eos</a:t>
                      </a:r>
                      <a:r>
                        <a:rPr kumimoji="0" lang="nb-NO" sz="1400" b="0" i="0" u="none" strike="noStrike" kern="1200" cap="none" spc="0" normalizeH="0" baseline="0" noProof="0">
                          <a:ln>
                            <a:noFill/>
                          </a:ln>
                          <a:solidFill>
                            <a:schemeClr val="tx1"/>
                          </a:solidFill>
                          <a:effectLst/>
                          <a:uLnTx/>
                          <a:uFillTx/>
                          <a:latin typeface="+mn-lt"/>
                          <a:ea typeface="+mn-ea"/>
                          <a:cs typeface="+mn-cs"/>
                        </a:rPr>
                        <a:t> et </a:t>
                      </a:r>
                      <a:r>
                        <a:rPr kumimoji="0" lang="nb-NO" sz="1400" b="0" i="0" u="none" strike="noStrike" kern="1200" cap="none" spc="0" normalizeH="0" baseline="0" noProof="0" err="1">
                          <a:ln>
                            <a:noFill/>
                          </a:ln>
                          <a:solidFill>
                            <a:schemeClr val="tx1"/>
                          </a:solidFill>
                          <a:effectLst/>
                          <a:uLnTx/>
                          <a:uFillTx/>
                          <a:latin typeface="+mn-lt"/>
                          <a:ea typeface="+mn-ea"/>
                          <a:cs typeface="+mn-cs"/>
                        </a:rPr>
                        <a:t>accusam</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12700"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defRPr/>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err="1">
                          <a:ln>
                            <a:noFill/>
                          </a:ln>
                          <a:solidFill>
                            <a:schemeClr val="tx1"/>
                          </a:solidFill>
                          <a:effectLst/>
                          <a:uLnTx/>
                          <a:uFillTx/>
                          <a:latin typeface="+mn-lt"/>
                          <a:ea typeface="+mn-ea"/>
                          <a:cs typeface="+mn-cs"/>
                        </a:rPr>
                        <a:t>Duis</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arcu</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tortor</a:t>
                      </a:r>
                      <a:r>
                        <a:rPr kumimoji="0" lang="nb-NO" sz="1400" b="0" i="0" u="none" strike="noStrike" kern="1200" cap="none" spc="0" normalizeH="0" baseline="0" noProof="0">
                          <a:ln>
                            <a:noFill/>
                          </a:ln>
                          <a:solidFill>
                            <a:schemeClr val="tx1"/>
                          </a:solidFill>
                          <a:effectLst/>
                          <a:uLnTx/>
                          <a:uFillTx/>
                          <a:latin typeface="+mn-lt"/>
                          <a:ea typeface="+mn-ea"/>
                          <a:cs typeface="+mn-cs"/>
                        </a:rPr>
                        <a:t>, eget</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12700"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a:ln>
                            <a:noFill/>
                          </a:ln>
                          <a:solidFill>
                            <a:schemeClr val="tx1"/>
                          </a:solidFill>
                          <a:effectLst/>
                          <a:uLnTx/>
                          <a:uFillTx/>
                          <a:latin typeface="+mn-lt"/>
                          <a:ea typeface="+mn-ea"/>
                          <a:cs typeface="+mn-cs"/>
                        </a:rPr>
                        <a:t>Cras </a:t>
                      </a:r>
                      <a:r>
                        <a:rPr kumimoji="0" lang="nb-NO" sz="1400" b="0" i="0" u="none" strike="noStrike" kern="1200" cap="none" spc="0" normalizeH="0" baseline="0" noProof="0" err="1">
                          <a:ln>
                            <a:noFill/>
                          </a:ln>
                          <a:solidFill>
                            <a:schemeClr val="tx1"/>
                          </a:solidFill>
                          <a:effectLst/>
                          <a:uLnTx/>
                          <a:uFillTx/>
                          <a:latin typeface="+mn-lt"/>
                          <a:ea typeface="+mn-ea"/>
                          <a:cs typeface="+mn-cs"/>
                        </a:rPr>
                        <a:t>ultricies</a:t>
                      </a:r>
                      <a:r>
                        <a:rPr kumimoji="0" lang="nb-NO" sz="1400" b="0" i="0" u="none" strike="noStrike" kern="1200" cap="none" spc="0" normalizeH="0" baseline="0" noProof="0">
                          <a:ln>
                            <a:noFill/>
                          </a:ln>
                          <a:solidFill>
                            <a:schemeClr val="tx1"/>
                          </a:solidFill>
                          <a:effectLst/>
                          <a:uLnTx/>
                          <a:uFillTx/>
                          <a:latin typeface="+mn-lt"/>
                          <a:ea typeface="+mn-ea"/>
                          <a:cs typeface="+mn-cs"/>
                        </a:rPr>
                        <a:t> mi </a:t>
                      </a:r>
                      <a:r>
                        <a:rPr kumimoji="0" lang="nb-NO" sz="1400" b="0" i="0" u="none" strike="noStrike" kern="1200" cap="none" spc="0" normalizeH="0" baseline="0" noProof="0" err="1">
                          <a:ln>
                            <a:noFill/>
                          </a:ln>
                          <a:solidFill>
                            <a:schemeClr val="tx1"/>
                          </a:solidFill>
                          <a:effectLst/>
                          <a:uLnTx/>
                          <a:uFillTx/>
                          <a:latin typeface="+mn-lt"/>
                          <a:ea typeface="+mn-ea"/>
                          <a:cs typeface="+mn-cs"/>
                        </a:rPr>
                        <a:t>eu</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12700"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err="1">
                          <a:ln>
                            <a:noFill/>
                          </a:ln>
                          <a:solidFill>
                            <a:schemeClr val="tx1"/>
                          </a:solidFill>
                          <a:effectLst/>
                          <a:uLnTx/>
                          <a:uFillTx/>
                          <a:latin typeface="+mn-lt"/>
                          <a:ea typeface="+mn-ea"/>
                          <a:cs typeface="+mn-cs"/>
                        </a:rPr>
                        <a:t>Phasellus</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nec</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sem</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err="1">
                          <a:ln>
                            <a:noFill/>
                          </a:ln>
                          <a:solidFill>
                            <a:schemeClr val="tx1"/>
                          </a:solidFill>
                          <a:effectLst/>
                          <a:uLnTx/>
                          <a:uFillTx/>
                          <a:latin typeface="+mn-lt"/>
                          <a:ea typeface="+mn-ea"/>
                          <a:cs typeface="+mn-cs"/>
                        </a:rPr>
                        <a:t>Duis</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arcu</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suscipit</a:t>
                      </a:r>
                      <a:r>
                        <a:rPr kumimoji="0" lang="nb-NO" sz="1400" b="0" i="0" u="none" strike="noStrike" kern="1200" cap="none" spc="0" normalizeH="0" baseline="0" noProof="0">
                          <a:ln>
                            <a:noFill/>
                          </a:ln>
                          <a:solidFill>
                            <a:schemeClr val="tx1"/>
                          </a:solidFill>
                          <a:effectLst/>
                          <a:uLnTx/>
                          <a:uFillTx/>
                          <a:latin typeface="+mn-lt"/>
                          <a:ea typeface="+mn-ea"/>
                          <a:cs typeface="+mn-cs"/>
                        </a:rPr>
                        <a:t> eget</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err="1">
                          <a:ln>
                            <a:noFill/>
                          </a:ln>
                          <a:solidFill>
                            <a:schemeClr val="tx1"/>
                          </a:solidFill>
                          <a:effectLst/>
                          <a:uLnTx/>
                          <a:uFillTx/>
                          <a:latin typeface="+mn-lt"/>
                          <a:ea typeface="+mn-ea"/>
                          <a:cs typeface="+mn-cs"/>
                        </a:rPr>
                        <a:t>Phasellus</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nec</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sem</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a:ln>
                            <a:noFill/>
                          </a:ln>
                          <a:solidFill>
                            <a:schemeClr val="tx1"/>
                          </a:solidFill>
                          <a:effectLst/>
                          <a:uLnTx/>
                          <a:uFillTx/>
                          <a:latin typeface="+mn-lt"/>
                          <a:ea typeface="+mn-ea"/>
                          <a:cs typeface="+mn-cs"/>
                        </a:rPr>
                        <a:t>At </a:t>
                      </a:r>
                      <a:r>
                        <a:rPr kumimoji="0" lang="nb-NO" sz="1400" b="0" i="0" u="none" strike="noStrike" kern="1200" cap="none" spc="0" normalizeH="0" baseline="0" noProof="0" err="1">
                          <a:ln>
                            <a:noFill/>
                          </a:ln>
                          <a:solidFill>
                            <a:schemeClr val="tx1"/>
                          </a:solidFill>
                          <a:effectLst/>
                          <a:uLnTx/>
                          <a:uFillTx/>
                          <a:latin typeface="+mn-lt"/>
                          <a:ea typeface="+mn-ea"/>
                          <a:cs typeface="+mn-cs"/>
                        </a:rPr>
                        <a:t>vero</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eos</a:t>
                      </a:r>
                      <a:r>
                        <a:rPr kumimoji="0" lang="nb-NO" sz="1400" b="0" i="0" u="none" strike="noStrike" kern="1200" cap="none" spc="0" normalizeH="0" baseline="0" noProof="0">
                          <a:ln>
                            <a:noFill/>
                          </a:ln>
                          <a:solidFill>
                            <a:schemeClr val="tx1"/>
                          </a:solidFill>
                          <a:effectLst/>
                          <a:uLnTx/>
                          <a:uFillTx/>
                          <a:latin typeface="+mn-lt"/>
                          <a:ea typeface="+mn-ea"/>
                          <a:cs typeface="+mn-cs"/>
                        </a:rPr>
                        <a:t> et </a:t>
                      </a:r>
                      <a:r>
                        <a:rPr kumimoji="0" lang="nb-NO" sz="1400" b="0" i="0" u="none" strike="noStrike" kern="1200" cap="none" spc="0" normalizeH="0" baseline="0" noProof="0" err="1">
                          <a:ln>
                            <a:noFill/>
                          </a:ln>
                          <a:solidFill>
                            <a:schemeClr val="tx1"/>
                          </a:solidFill>
                          <a:effectLst/>
                          <a:uLnTx/>
                          <a:uFillTx/>
                          <a:latin typeface="+mn-lt"/>
                          <a:ea typeface="+mn-ea"/>
                          <a:cs typeface="+mn-cs"/>
                        </a:rPr>
                        <a:t>accusam</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59733240"/>
                  </a:ext>
                </a:extLst>
              </a:tr>
              <a:tr h="485967">
                <a:tc>
                  <a:txBody>
                    <a:bodyPr/>
                    <a:lstStyle/>
                    <a:p>
                      <a:pPr marL="0" marR="0" lvl="0" indent="0" algn="l" defTabSz="914400" rtl="0" eaLnBrk="1" fontAlgn="base" latinLnBrk="0" hangingPunct="1">
                        <a:lnSpc>
                          <a:spcPct val="100000"/>
                        </a:lnSpc>
                        <a:spcBef>
                          <a:spcPct val="50000"/>
                        </a:spcBef>
                        <a:spcAft>
                          <a:spcPct val="0"/>
                        </a:spcAft>
                        <a:buClr>
                          <a:schemeClr val="bg1"/>
                        </a:buClr>
                        <a:buSzTx/>
                        <a:buFont typeface="Arial" pitchFamily="34" charset="0"/>
                        <a:buNone/>
                        <a:tabLst>
                          <a:tab pos="1611313" algn="l"/>
                        </a:tabLst>
                      </a:pPr>
                      <a:r>
                        <a:rPr kumimoji="0" lang="nb-NO" sz="1400" b="0" i="0" u="none" strike="noStrike" kern="1200" cap="none" spc="0" normalizeH="0" baseline="0" noProof="0" err="1">
                          <a:ln>
                            <a:noFill/>
                          </a:ln>
                          <a:solidFill>
                            <a:schemeClr val="tx1"/>
                          </a:solidFill>
                          <a:effectLst/>
                          <a:uLnTx/>
                          <a:uFillTx/>
                          <a:latin typeface="+mn-lt"/>
                          <a:ea typeface="+mn-ea"/>
                          <a:cs typeface="+mn-cs"/>
                        </a:rPr>
                        <a:t>Phasellus</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nec</a:t>
                      </a:r>
                      <a:r>
                        <a:rPr kumimoji="0" lang="nb-NO" sz="1400" b="0" i="0" u="none" strike="noStrike" kern="1200" cap="none" spc="0" normalizeH="0" baseline="0" noProof="0">
                          <a:ln>
                            <a:noFill/>
                          </a:ln>
                          <a:solidFill>
                            <a:schemeClr val="tx1"/>
                          </a:solidFill>
                          <a:effectLst/>
                          <a:uLnTx/>
                          <a:uFillTx/>
                          <a:latin typeface="+mn-lt"/>
                          <a:ea typeface="+mn-ea"/>
                          <a:cs typeface="+mn-cs"/>
                        </a:rPr>
                        <a:t> </a:t>
                      </a:r>
                      <a:r>
                        <a:rPr kumimoji="0" lang="nb-NO" sz="1400" b="0" i="0" u="none" strike="noStrike" kern="1200" cap="none" spc="0" normalizeH="0" baseline="0" noProof="0" err="1">
                          <a:ln>
                            <a:noFill/>
                          </a:ln>
                          <a:solidFill>
                            <a:schemeClr val="tx1"/>
                          </a:solidFill>
                          <a:effectLst/>
                          <a:uLnTx/>
                          <a:uFillTx/>
                          <a:latin typeface="+mn-lt"/>
                          <a:ea typeface="+mn-ea"/>
                          <a:cs typeface="+mn-cs"/>
                        </a:rPr>
                        <a:t>sem</a:t>
                      </a:r>
                      <a:endParaRPr kumimoji="0" lang="nb-NO" sz="1400" b="0" i="0" u="none" strike="noStrike" cap="none" normalizeH="0" baseline="0" noProof="0">
                        <a:ln>
                          <a:noFill/>
                        </a:ln>
                        <a:solidFill>
                          <a:schemeClr val="tx1"/>
                        </a:solidFill>
                        <a:effectLst/>
                        <a:latin typeface="+mn-lt"/>
                      </a:endParaRPr>
                    </a:p>
                  </a:txBody>
                  <a:tcPr marL="0" marR="71963" marT="71963" marB="71963" anchor="ctr" horzOverflow="overflow">
                    <a:lnL w="9525" cap="flat" cmpd="sng" algn="ctr">
                      <a:no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9525" cap="flat" cmpd="sng" algn="ctr">
                      <a:solidFill>
                        <a:schemeClr val="accent2"/>
                      </a:solidFill>
                      <a:prstDash val="solid"/>
                      <a:round/>
                      <a:headEnd type="none" w="med" len="med"/>
                      <a:tailEnd type="none" w="med" len="med"/>
                    </a:lnL>
                    <a:lnR w="19050" cap="flat" cmpd="sng" algn="ctr">
                      <a:solidFill>
                        <a:schemeClr val="accent2"/>
                      </a:solid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50000"/>
                        </a:spcBef>
                        <a:spcAft>
                          <a:spcPct val="0"/>
                        </a:spcAft>
                        <a:buClrTx/>
                        <a:buSzTx/>
                        <a:buFont typeface="Wingdings" pitchFamily="2" charset="2"/>
                        <a:buNone/>
                        <a:tabLst>
                          <a:tab pos="1611313" algn="l"/>
                        </a:tabLst>
                      </a:pPr>
                      <a:endParaRPr kumimoji="0" lang="nb-NO" sz="1400" b="0" i="0" u="none" strike="noStrike" cap="none" normalizeH="0" baseline="0" noProof="0">
                        <a:ln>
                          <a:noFill/>
                        </a:ln>
                        <a:solidFill>
                          <a:schemeClr val="tx1"/>
                        </a:solidFill>
                        <a:effectLst/>
                        <a:latin typeface="+mn-lt"/>
                      </a:endParaRPr>
                    </a:p>
                  </a:txBody>
                  <a:tcPr marL="71963" marR="71963" marT="71963" marB="71963" anchor="ctr" horzOverflow="overflow">
                    <a:lnL w="19050" cap="flat" cmpd="sng" algn="ctr">
                      <a:solidFill>
                        <a:schemeClr val="accent2"/>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
        <p:nvSpPr>
          <p:cNvPr id="36" name="Project 1">
            <a:extLst>
              <a:ext uri="{FF2B5EF4-FFF2-40B4-BE49-F238E27FC236}">
                <a16:creationId xmlns:a16="http://schemas.microsoft.com/office/drawing/2014/main" id="{67C2814E-2067-44B7-96FC-A43B1505407E}"/>
              </a:ext>
            </a:extLst>
          </p:cNvPr>
          <p:cNvSpPr>
            <a:spLocks noChangeArrowheads="1"/>
          </p:cNvSpPr>
          <p:nvPr/>
        </p:nvSpPr>
        <p:spPr bwMode="auto">
          <a:xfrm>
            <a:off x="2392836" y="1940564"/>
            <a:ext cx="1716012" cy="288000"/>
          </a:xfrm>
          <a:prstGeom prst="rect">
            <a:avLst/>
          </a:prstGeom>
          <a:solidFill>
            <a:schemeClr val="accent1"/>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4" name="Project 2">
            <a:extLst>
              <a:ext uri="{FF2B5EF4-FFF2-40B4-BE49-F238E27FC236}">
                <a16:creationId xmlns:a16="http://schemas.microsoft.com/office/drawing/2014/main" id="{BA202DD4-7152-44EA-8B65-024CD166DFD9}"/>
              </a:ext>
            </a:extLst>
          </p:cNvPr>
          <p:cNvSpPr>
            <a:spLocks noChangeArrowheads="1"/>
          </p:cNvSpPr>
          <p:nvPr/>
        </p:nvSpPr>
        <p:spPr bwMode="auto">
          <a:xfrm>
            <a:off x="3245179" y="2426821"/>
            <a:ext cx="1727100" cy="288000"/>
          </a:xfrm>
          <a:prstGeom prst="rect">
            <a:avLst/>
          </a:prstGeom>
          <a:solidFill>
            <a:schemeClr val="accent1"/>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5" name="Project 3">
            <a:extLst>
              <a:ext uri="{FF2B5EF4-FFF2-40B4-BE49-F238E27FC236}">
                <a16:creationId xmlns:a16="http://schemas.microsoft.com/office/drawing/2014/main" id="{008E5791-C2B4-4C30-AA53-DF1B56215671}"/>
              </a:ext>
            </a:extLst>
          </p:cNvPr>
          <p:cNvSpPr>
            <a:spLocks noChangeArrowheads="1"/>
          </p:cNvSpPr>
          <p:nvPr/>
        </p:nvSpPr>
        <p:spPr bwMode="auto">
          <a:xfrm>
            <a:off x="4108848" y="2913078"/>
            <a:ext cx="1727100" cy="288000"/>
          </a:xfrm>
          <a:prstGeom prst="rect">
            <a:avLst/>
          </a:prstGeom>
          <a:solidFill>
            <a:schemeClr val="accent1"/>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3" name="Project 4">
            <a:extLst>
              <a:ext uri="{FF2B5EF4-FFF2-40B4-BE49-F238E27FC236}">
                <a16:creationId xmlns:a16="http://schemas.microsoft.com/office/drawing/2014/main" id="{D59D2BBB-A4BF-41C6-8750-98E3722A0AEB}"/>
              </a:ext>
            </a:extLst>
          </p:cNvPr>
          <p:cNvSpPr>
            <a:spLocks noChangeArrowheads="1"/>
          </p:cNvSpPr>
          <p:nvPr>
            <p:custDataLst>
              <p:tags r:id="rId1"/>
            </p:custDataLst>
          </p:nvPr>
        </p:nvSpPr>
        <p:spPr bwMode="auto">
          <a:xfrm>
            <a:off x="4108848" y="3399335"/>
            <a:ext cx="1727100" cy="288000"/>
          </a:xfrm>
          <a:prstGeom prst="rect">
            <a:avLst/>
          </a:prstGeom>
          <a:solidFill>
            <a:schemeClr val="accent1"/>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1" name="Project 5">
            <a:extLst>
              <a:ext uri="{FF2B5EF4-FFF2-40B4-BE49-F238E27FC236}">
                <a16:creationId xmlns:a16="http://schemas.microsoft.com/office/drawing/2014/main" id="{68EBA3B2-3CA0-4B09-8745-4F116729FA12}"/>
              </a:ext>
            </a:extLst>
          </p:cNvPr>
          <p:cNvSpPr>
            <a:spLocks noChangeArrowheads="1"/>
          </p:cNvSpPr>
          <p:nvPr>
            <p:custDataLst>
              <p:tags r:id="rId2"/>
            </p:custDataLst>
          </p:nvPr>
        </p:nvSpPr>
        <p:spPr bwMode="auto">
          <a:xfrm>
            <a:off x="4108848" y="3885592"/>
            <a:ext cx="1727100" cy="288000"/>
          </a:xfrm>
          <a:prstGeom prst="rect">
            <a:avLst/>
          </a:prstGeom>
          <a:solidFill>
            <a:schemeClr val="accent1"/>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2" name="Project 6">
            <a:extLst>
              <a:ext uri="{FF2B5EF4-FFF2-40B4-BE49-F238E27FC236}">
                <a16:creationId xmlns:a16="http://schemas.microsoft.com/office/drawing/2014/main" id="{EC14FDBC-FF3F-44D8-A1F6-C909476C52DA}"/>
              </a:ext>
            </a:extLst>
          </p:cNvPr>
          <p:cNvSpPr>
            <a:spLocks noChangeArrowheads="1"/>
          </p:cNvSpPr>
          <p:nvPr>
            <p:custDataLst>
              <p:tags r:id="rId3"/>
            </p:custDataLst>
          </p:nvPr>
        </p:nvSpPr>
        <p:spPr bwMode="auto">
          <a:xfrm>
            <a:off x="5260168" y="4371849"/>
            <a:ext cx="1727100" cy="288000"/>
          </a:xfrm>
          <a:prstGeom prst="rect">
            <a:avLst/>
          </a:prstGeom>
          <a:solidFill>
            <a:schemeClr val="accent4"/>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30" name="Project 7">
            <a:extLst>
              <a:ext uri="{FF2B5EF4-FFF2-40B4-BE49-F238E27FC236}">
                <a16:creationId xmlns:a16="http://schemas.microsoft.com/office/drawing/2014/main" id="{CB94D6AE-47B5-491C-ACE7-3AC25F7062C3}"/>
              </a:ext>
            </a:extLst>
          </p:cNvPr>
          <p:cNvSpPr>
            <a:spLocks noChangeArrowheads="1"/>
          </p:cNvSpPr>
          <p:nvPr/>
        </p:nvSpPr>
        <p:spPr bwMode="auto">
          <a:xfrm>
            <a:off x="6411728" y="4858106"/>
            <a:ext cx="2303120" cy="288000"/>
          </a:xfrm>
          <a:prstGeom prst="rect">
            <a:avLst/>
          </a:prstGeom>
          <a:solidFill>
            <a:schemeClr val="accent6"/>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sp>
        <p:nvSpPr>
          <p:cNvPr id="29" name="Project 8">
            <a:extLst>
              <a:ext uri="{FF2B5EF4-FFF2-40B4-BE49-F238E27FC236}">
                <a16:creationId xmlns:a16="http://schemas.microsoft.com/office/drawing/2014/main" id="{7A2E064B-5BAA-4251-87DB-FF13CF70D220}"/>
              </a:ext>
            </a:extLst>
          </p:cNvPr>
          <p:cNvSpPr>
            <a:spLocks noChangeArrowheads="1"/>
          </p:cNvSpPr>
          <p:nvPr/>
        </p:nvSpPr>
        <p:spPr bwMode="auto">
          <a:xfrm>
            <a:off x="8714849" y="5344364"/>
            <a:ext cx="1151560" cy="288000"/>
          </a:xfrm>
          <a:prstGeom prst="rect">
            <a:avLst/>
          </a:prstGeom>
          <a:solidFill>
            <a:schemeClr val="accent3"/>
          </a:solidFill>
          <a:ln w="19050">
            <a:noFill/>
            <a:miter lim="800000"/>
            <a:headEnd/>
            <a:tailEnd/>
          </a:ln>
          <a:effectLst/>
        </p:spPr>
        <p:txBody>
          <a:bodyPr wrap="none" anchor="ct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endParaRPr lang="en-US" altLang="de-DE" sz="1999"/>
          </a:p>
        </p:txBody>
      </p:sp>
      <p:grpSp>
        <p:nvGrpSpPr>
          <p:cNvPr id="23" name="Marker">
            <a:extLst>
              <a:ext uri="{FF2B5EF4-FFF2-40B4-BE49-F238E27FC236}">
                <a16:creationId xmlns:a16="http://schemas.microsoft.com/office/drawing/2014/main" id="{7DEDC747-C048-40FC-8304-817EF2E27FF4}"/>
              </a:ext>
            </a:extLst>
          </p:cNvPr>
          <p:cNvGrpSpPr/>
          <p:nvPr/>
        </p:nvGrpSpPr>
        <p:grpSpPr>
          <a:xfrm>
            <a:off x="2886348" y="1940564"/>
            <a:ext cx="721351" cy="4115360"/>
            <a:chOff x="3240135" y="2088000"/>
            <a:chExt cx="721351" cy="4115360"/>
          </a:xfrm>
          <a:solidFill>
            <a:schemeClr val="accent6"/>
          </a:solidFill>
        </p:grpSpPr>
        <p:sp>
          <p:nvSpPr>
            <p:cNvPr id="24" name="Line">
              <a:extLst>
                <a:ext uri="{FF2B5EF4-FFF2-40B4-BE49-F238E27FC236}">
                  <a16:creationId xmlns:a16="http://schemas.microsoft.com/office/drawing/2014/main" id="{3BDE45D3-E2C1-47C7-84F1-62ECF7DFA33A}"/>
                </a:ext>
              </a:extLst>
            </p:cNvPr>
            <p:cNvSpPr>
              <a:spLocks noChangeShapeType="1"/>
            </p:cNvSpPr>
            <p:nvPr>
              <p:custDataLst>
                <p:tags r:id="rId4"/>
              </p:custDataLst>
            </p:nvPr>
          </p:nvSpPr>
          <p:spPr bwMode="gray">
            <a:xfrm flipH="1">
              <a:off x="3600000" y="2088000"/>
              <a:ext cx="0" cy="3790800"/>
            </a:xfrm>
            <a:prstGeom prst="line">
              <a:avLst/>
            </a:prstGeom>
            <a:grpFill/>
            <a:ln w="22225">
              <a:solidFill>
                <a:schemeClr val="accent6"/>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799"/>
            </a:p>
          </p:txBody>
        </p:sp>
        <p:sp>
          <p:nvSpPr>
            <p:cNvPr id="25" name="Date">
              <a:extLst>
                <a:ext uri="{FF2B5EF4-FFF2-40B4-BE49-F238E27FC236}">
                  <a16:creationId xmlns:a16="http://schemas.microsoft.com/office/drawing/2014/main" id="{9A85E47B-8869-40B1-B9E2-4A28F62CDA2C}"/>
                </a:ext>
              </a:extLst>
            </p:cNvPr>
            <p:cNvSpPr>
              <a:spLocks noChangeArrowheads="1"/>
            </p:cNvSpPr>
            <p:nvPr>
              <p:custDataLst>
                <p:tags r:id="rId5"/>
              </p:custDataLst>
            </p:nvPr>
          </p:nvSpPr>
          <p:spPr bwMode="auto">
            <a:xfrm>
              <a:off x="3240135" y="6049600"/>
              <a:ext cx="721351" cy="153760"/>
            </a:xfrm>
            <a:prstGeom prst="rect">
              <a:avLst/>
            </a:prstGeom>
            <a:grpFill/>
            <a:ln>
              <a:noFill/>
            </a:ln>
            <a:effectLst/>
          </p:spPr>
          <p:txBody>
            <a:bodyPr wrap="none" lIns="0" tIns="0" rIns="0" bIns="0" anchor="b">
              <a:spAutoFit/>
            </a:bodyPr>
            <a:lstStyle>
              <a:lvl1pPr algn="l" eaLnBrk="0" hangingPunct="0">
                <a:defRPr sz="2000">
                  <a:solidFill>
                    <a:schemeClr val="tx1"/>
                  </a:solidFill>
                  <a:latin typeface="Arial" charset="0"/>
                </a:defRPr>
              </a:lvl1pPr>
              <a:lvl2pPr marL="742950" indent="-285750" algn="l" eaLnBrk="0" hangingPunct="0">
                <a:defRPr>
                  <a:solidFill>
                    <a:schemeClr val="tx1"/>
                  </a:solidFill>
                  <a:latin typeface="Arial" charset="0"/>
                </a:defRPr>
              </a:lvl2pPr>
              <a:lvl3pPr marL="1143000" indent="-228600" algn="l" eaLnBrk="0" hangingPunct="0">
                <a:defRPr>
                  <a:solidFill>
                    <a:schemeClr val="tx1"/>
                  </a:solidFill>
                  <a:latin typeface="Arial" charset="0"/>
                </a:defRPr>
              </a:lvl3pPr>
              <a:lvl4pPr marL="1600200" indent="-228600" algn="l" eaLnBrk="0" hangingPunct="0">
                <a:defRPr>
                  <a:solidFill>
                    <a:schemeClr val="tx1"/>
                  </a:solidFill>
                  <a:latin typeface="Arial" charset="0"/>
                </a:defRPr>
              </a:lvl4pPr>
              <a:lvl5pPr marL="2057400" indent="-228600" algn="l" eaLnBrk="0" hangingPunct="0">
                <a:defRPr>
                  <a:solidFill>
                    <a:schemeClr val="tx1"/>
                  </a:solidFill>
                  <a:latin typeface="Arial" charset="0"/>
                </a:defRPr>
              </a:lvl5pPr>
              <a:lvl6pPr marL="25146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6pPr>
              <a:lvl7pPr marL="29718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7pPr>
              <a:lvl8pPr marL="34290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8pPr>
              <a:lvl9pPr marL="3886200" indent="-228600" eaLnBrk="0" fontAlgn="base" hangingPunct="0">
                <a:spcBef>
                  <a:spcPct val="50000"/>
                </a:spcBef>
                <a:spcAft>
                  <a:spcPct val="0"/>
                </a:spcAft>
                <a:buClr>
                  <a:schemeClr val="tx2"/>
                </a:buClr>
                <a:buFont typeface="Wingdings" pitchFamily="2" charset="2"/>
                <a:buChar char="§"/>
                <a:defRPr>
                  <a:solidFill>
                    <a:schemeClr val="tx1"/>
                  </a:solidFill>
                  <a:latin typeface="Arial" charset="0"/>
                </a:defRPr>
              </a:lvl9pPr>
            </a:lstStyle>
            <a:p>
              <a:pPr algn="ctr" eaLnBrk="1" hangingPunct="1">
                <a:spcBef>
                  <a:spcPct val="0"/>
                </a:spcBef>
                <a:buClrTx/>
                <a:buFontTx/>
                <a:buNone/>
              </a:pPr>
              <a:r>
                <a:rPr lang="en-US" altLang="de-DE" sz="999">
                  <a:latin typeface="ArialS" pitchFamily="34" charset="0"/>
                </a:rPr>
                <a:t>XX.XX.20XX</a:t>
              </a:r>
            </a:p>
          </p:txBody>
        </p:sp>
        <p:sp>
          <p:nvSpPr>
            <p:cNvPr id="26" name="Dot">
              <a:extLst>
                <a:ext uri="{FF2B5EF4-FFF2-40B4-BE49-F238E27FC236}">
                  <a16:creationId xmlns:a16="http://schemas.microsoft.com/office/drawing/2014/main" id="{5CC96B33-CFD9-45F7-9E82-D26AFB3A74BF}"/>
                </a:ext>
              </a:extLst>
            </p:cNvPr>
            <p:cNvSpPr txBox="1">
              <a:spLocks noChangeAspect="1"/>
            </p:cNvSpPr>
            <p:nvPr/>
          </p:nvSpPr>
          <p:spPr>
            <a:xfrm>
              <a:off x="3528000" y="5806800"/>
              <a:ext cx="144000" cy="144000"/>
            </a:xfrm>
            <a:prstGeom prst="ellipse">
              <a:avLst/>
            </a:prstGeom>
            <a:grpFill/>
            <a:effectLst/>
          </p:spPr>
          <p:txBody>
            <a:bodyPr anchor="ctr"/>
            <a:lstStyle>
              <a:lvl1pPr marL="0" indent="0" algn="ctr" defTabSz="914400" rtl="0" eaLnBrk="1" latinLnBrk="0" hangingPunct="1">
                <a:lnSpc>
                  <a:spcPct val="100000"/>
                </a:lnSpc>
                <a:spcBef>
                  <a:spcPts val="0"/>
                </a:spcBef>
                <a:buFont typeface="Arial" panose="020B0604020202020204" pitchFamily="34" charset="0"/>
                <a:buNone/>
                <a:defRPr sz="2000" b="1" kern="1200">
                  <a:solidFill>
                    <a:schemeClr val="accent3"/>
                  </a:solidFill>
                  <a:latin typeface="Siemens Serif" panose="02020500000000000000" pitchFamily="18" charset="0"/>
                  <a:ea typeface="+mn-ea"/>
                  <a:cs typeface="+mn-cs"/>
                </a:defRPr>
              </a:lvl1pPr>
              <a:lvl2pPr marL="0" indent="0" algn="ctr" defTabSz="914400" rtl="0" eaLnBrk="1" latinLnBrk="0" hangingPunct="1">
                <a:lnSpc>
                  <a:spcPct val="100000"/>
                </a:lnSpc>
                <a:spcBef>
                  <a:spcPts val="0"/>
                </a:spcBef>
                <a:buClr>
                  <a:schemeClr val="accent2"/>
                </a:buClr>
                <a:buFont typeface="Arial" panose="020B0604020202020204" pitchFamily="34" charset="0"/>
                <a:buNone/>
                <a:defRPr sz="2000" b="1" kern="1200">
                  <a:solidFill>
                    <a:schemeClr val="accent2"/>
                  </a:solidFill>
                  <a:latin typeface="Siemens Serif" panose="02020500000000000000" pitchFamily="18" charset="0"/>
                  <a:ea typeface="+mn-ea"/>
                  <a:cs typeface="+mn-cs"/>
                </a:defRPr>
              </a:lvl2pPr>
              <a:lvl3pPr marL="36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3pPr>
              <a:lvl4pPr marL="54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4pPr>
              <a:lvl5pPr marL="720000" indent="-180000" algn="l" defTabSz="914400" rtl="0" eaLnBrk="1" latinLnBrk="0" hangingPunct="1">
                <a:lnSpc>
                  <a:spcPct val="110000"/>
                </a:lnSpc>
                <a:spcBef>
                  <a:spcPts val="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15775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ssholder for tekst 6">
            <a:extLst>
              <a:ext uri="{FF2B5EF4-FFF2-40B4-BE49-F238E27FC236}">
                <a16:creationId xmlns:a16="http://schemas.microsoft.com/office/drawing/2014/main" id="{1F6F8920-8544-0DE2-95B8-D7DE0EF36FB4}"/>
              </a:ext>
            </a:extLst>
          </p:cNvPr>
          <p:cNvSpPr>
            <a:spLocks noGrp="1"/>
          </p:cNvSpPr>
          <p:nvPr>
            <p:ph type="body" sz="quarter" idx="10"/>
          </p:nvPr>
        </p:nvSpPr>
        <p:spPr/>
        <p:txBody>
          <a:bodyPr/>
          <a:lstStyle/>
          <a:p>
            <a:r>
              <a:rPr lang="nb-NO" noProof="0"/>
              <a:t>Veikart</a:t>
            </a:r>
          </a:p>
        </p:txBody>
      </p:sp>
      <p:cxnSp>
        <p:nvCxnSpPr>
          <p:cNvPr id="5" name="Time line">
            <a:extLst>
              <a:ext uri="{FF2B5EF4-FFF2-40B4-BE49-F238E27FC236}">
                <a16:creationId xmlns:a16="http://schemas.microsoft.com/office/drawing/2014/main" id="{1F77E70D-9CDA-4556-B482-F781FBAA4D2C}"/>
              </a:ext>
            </a:extLst>
          </p:cNvPr>
          <p:cNvCxnSpPr>
            <a:cxnSpLocks/>
          </p:cNvCxnSpPr>
          <p:nvPr/>
        </p:nvCxnSpPr>
        <p:spPr>
          <a:xfrm>
            <a:off x="339072" y="3406659"/>
            <a:ext cx="11088000" cy="0"/>
          </a:xfrm>
          <a:prstGeom prst="line">
            <a:avLst/>
          </a:prstGeom>
          <a:ln w="19050" cap="rnd">
            <a:gradFill>
              <a:gsLst>
                <a:gs pos="80000">
                  <a:schemeClr val="tx2"/>
                </a:gs>
                <a:gs pos="100000">
                  <a:schemeClr val="accent2">
                    <a:alpha val="5000"/>
                  </a:schemeClr>
                </a:gs>
              </a:gsLst>
              <a:lin ang="0" scaled="0"/>
            </a:gradFill>
          </a:ln>
          <a:effectLst/>
        </p:spPr>
        <p:style>
          <a:lnRef idx="1">
            <a:schemeClr val="accent1"/>
          </a:lnRef>
          <a:fillRef idx="0">
            <a:schemeClr val="accent1"/>
          </a:fillRef>
          <a:effectRef idx="0">
            <a:schemeClr val="accent1"/>
          </a:effectRef>
          <a:fontRef idx="minor">
            <a:schemeClr val="tx1"/>
          </a:fontRef>
        </p:style>
      </p:cxnSp>
      <p:cxnSp>
        <p:nvCxnSpPr>
          <p:cNvPr id="4" name="Line 1">
            <a:extLst>
              <a:ext uri="{FF2B5EF4-FFF2-40B4-BE49-F238E27FC236}">
                <a16:creationId xmlns:a16="http://schemas.microsoft.com/office/drawing/2014/main" id="{F905D9CF-33FA-469C-914E-2C9B6A471693}"/>
              </a:ext>
            </a:extLst>
          </p:cNvPr>
          <p:cNvCxnSpPr>
            <a:cxnSpLocks/>
          </p:cNvCxnSpPr>
          <p:nvPr/>
        </p:nvCxnSpPr>
        <p:spPr bwMode="gray">
          <a:xfrm>
            <a:off x="2059145" y="1650751"/>
            <a:ext cx="0" cy="1845908"/>
          </a:xfrm>
          <a:prstGeom prst="line">
            <a:avLst/>
          </a:prstGeom>
          <a:noFill/>
          <a:ln w="19050" cap="flat" cmpd="sng" algn="ctr">
            <a:solidFill>
              <a:schemeClr val="accent2"/>
            </a:solidFill>
            <a:prstDash val="solid"/>
            <a:round/>
            <a:headEnd type="none" w="med" len="med"/>
            <a:tailEnd type="none" w="med" len="med"/>
          </a:ln>
          <a:effectLst/>
        </p:spPr>
      </p:cxnSp>
      <p:sp>
        <p:nvSpPr>
          <p:cNvPr id="11" name="Copy 1">
            <a:extLst>
              <a:ext uri="{FF2B5EF4-FFF2-40B4-BE49-F238E27FC236}">
                <a16:creationId xmlns:a16="http://schemas.microsoft.com/office/drawing/2014/main" id="{D61CC300-15A2-4F3E-B628-B672E4011EAD}"/>
              </a:ext>
            </a:extLst>
          </p:cNvPr>
          <p:cNvSpPr txBox="1">
            <a:spLocks/>
          </p:cNvSpPr>
          <p:nvPr/>
        </p:nvSpPr>
        <p:spPr bwMode="gray">
          <a:xfrm>
            <a:off x="405374" y="1606659"/>
            <a:ext cx="1656000" cy="1080000"/>
          </a:xfrm>
          <a:prstGeom prst="rect">
            <a:avLst/>
          </a:prstGeom>
          <a:noFill/>
          <a:ln>
            <a:noFill/>
          </a:ln>
        </p:spPr>
        <p:txBody>
          <a:bodyPr wrap="square" lIns="0" tIns="72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r>
              <a:rPr lang="nb-NO" sz="1400"/>
              <a:t> </a:t>
            </a:r>
          </a:p>
          <a:p>
            <a:pPr marL="180000" indent="-180000">
              <a:spcAft>
                <a:spcPts val="300"/>
              </a:spcAft>
              <a:buClr>
                <a:schemeClr val="accent3"/>
              </a:buClr>
              <a:buFont typeface="Arial" panose="020B0604020202020204" pitchFamily="34" charset="0"/>
              <a:buChar char="•"/>
              <a:defRPr/>
            </a:pPr>
            <a:r>
              <a:rPr lang="nb-NO" sz="1400" err="1"/>
              <a:t>Consectetuer</a:t>
            </a:r>
            <a:r>
              <a:rPr lang="nb-NO" sz="1400"/>
              <a:t> </a:t>
            </a:r>
          </a:p>
          <a:p>
            <a:pPr marL="180000" indent="-180000">
              <a:spcAft>
                <a:spcPts val="300"/>
              </a:spcAft>
              <a:buClr>
                <a:schemeClr val="accent3"/>
              </a:buClr>
              <a:buFont typeface="Arial" panose="020B0604020202020204" pitchFamily="34" charset="0"/>
              <a:buChar char="•"/>
              <a:defRPr/>
            </a:pPr>
            <a:r>
              <a:rPr lang="nb-NO" sz="1400" err="1"/>
              <a:t>Adipiscing</a:t>
            </a:r>
            <a:endParaRPr lang="nb-NO" sz="1400"/>
          </a:p>
        </p:txBody>
      </p:sp>
      <p:sp>
        <p:nvSpPr>
          <p:cNvPr id="25" name="Point 1">
            <a:extLst>
              <a:ext uri="{FF2B5EF4-FFF2-40B4-BE49-F238E27FC236}">
                <a16:creationId xmlns:a16="http://schemas.microsoft.com/office/drawing/2014/main" id="{DC43B974-9EE2-496E-86E8-CEC15A12B39F}"/>
              </a:ext>
            </a:extLst>
          </p:cNvPr>
          <p:cNvSpPr>
            <a:spLocks noChangeAspect="1"/>
          </p:cNvSpPr>
          <p:nvPr/>
        </p:nvSpPr>
        <p:spPr bwMode="auto">
          <a:xfrm>
            <a:off x="1343472" y="2686659"/>
            <a:ext cx="1440000" cy="1440000"/>
          </a:xfrm>
          <a:prstGeom prst="ellipse">
            <a:avLst/>
          </a:prstGeom>
          <a:gradFill flip="none" rotWithShape="1">
            <a:gsLst>
              <a:gs pos="0">
                <a:schemeClr val="accent2"/>
              </a:gs>
              <a:gs pos="69000">
                <a:schemeClr val="accent3"/>
              </a:gs>
            </a:gsLst>
            <a:lin ang="13500000" scaled="1"/>
            <a:tileRect/>
          </a:gradFill>
          <a:ln>
            <a:noFill/>
          </a:ln>
        </p:spPr>
        <p:txBody>
          <a:bodyPr vert="horz" wrap="square" lIns="0" tIns="0" rIns="0" bIns="0" numCol="1" anchor="ctr" anchorCtr="0" compatLnSpc="1">
            <a:prstTxWarp prst="textNoShape">
              <a:avLst/>
            </a:prstTxWarp>
          </a:bodyPr>
          <a:lstStyle/>
          <a:p>
            <a:pPr algn="ctr">
              <a:spcBef>
                <a:spcPts val="0"/>
              </a:spcBef>
            </a:pPr>
            <a:r>
              <a:rPr lang="nb-NO" sz="1600" b="1" err="1">
                <a:solidFill>
                  <a:schemeClr val="bg1"/>
                </a:solidFill>
                <a:cs typeface="Arial" panose="020B0604020202020204" pitchFamily="34" charset="0"/>
              </a:rPr>
              <a:t>Lorem</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Ipsum</a:t>
            </a:r>
            <a:endParaRPr lang="nb-NO" sz="2400" b="1">
              <a:solidFill>
                <a:schemeClr val="bg1"/>
              </a:solidFill>
              <a:cs typeface="Arial" panose="020B0604020202020204" pitchFamily="34" charset="0"/>
            </a:endParaRPr>
          </a:p>
        </p:txBody>
      </p:sp>
      <p:cxnSp>
        <p:nvCxnSpPr>
          <p:cNvPr id="13" name="Line 2">
            <a:extLst>
              <a:ext uri="{FF2B5EF4-FFF2-40B4-BE49-F238E27FC236}">
                <a16:creationId xmlns:a16="http://schemas.microsoft.com/office/drawing/2014/main" id="{C911374E-708A-4D92-A2FE-9CA99ABFE3A2}"/>
              </a:ext>
            </a:extLst>
          </p:cNvPr>
          <p:cNvCxnSpPr>
            <a:cxnSpLocks/>
          </p:cNvCxnSpPr>
          <p:nvPr/>
        </p:nvCxnSpPr>
        <p:spPr bwMode="gray">
          <a:xfrm>
            <a:off x="4080664" y="4378347"/>
            <a:ext cx="0" cy="1620000"/>
          </a:xfrm>
          <a:prstGeom prst="line">
            <a:avLst/>
          </a:prstGeom>
          <a:noFill/>
          <a:ln w="19050" cap="flat" cmpd="sng" algn="ctr">
            <a:solidFill>
              <a:schemeClr val="tx2"/>
            </a:solidFill>
            <a:prstDash val="solid"/>
            <a:round/>
            <a:headEnd type="none" w="med" len="med"/>
            <a:tailEnd type="none" w="med" len="med"/>
          </a:ln>
          <a:effectLst/>
        </p:spPr>
      </p:cxnSp>
      <p:sp>
        <p:nvSpPr>
          <p:cNvPr id="12" name="Copy 2">
            <a:extLst>
              <a:ext uri="{FF2B5EF4-FFF2-40B4-BE49-F238E27FC236}">
                <a16:creationId xmlns:a16="http://schemas.microsoft.com/office/drawing/2014/main" id="{DB17A265-041E-4B52-9D2D-8D4851ADC8D4}"/>
              </a:ext>
            </a:extLst>
          </p:cNvPr>
          <p:cNvSpPr txBox="1">
            <a:spLocks/>
          </p:cNvSpPr>
          <p:nvPr/>
        </p:nvSpPr>
        <p:spPr bwMode="gray">
          <a:xfrm>
            <a:off x="4224496" y="5036155"/>
            <a:ext cx="1656000" cy="1080000"/>
          </a:xfrm>
          <a:prstGeom prst="rect">
            <a:avLst/>
          </a:prstGeom>
          <a:noFill/>
          <a:ln>
            <a:noFill/>
          </a:ln>
        </p:spPr>
        <p:txBody>
          <a:bodyPr wrap="square" lIns="0" tIns="72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r>
              <a:rPr lang="nb-NO" sz="1400"/>
              <a:t> </a:t>
            </a:r>
          </a:p>
          <a:p>
            <a:pPr marL="180000" indent="-180000">
              <a:spcAft>
                <a:spcPts val="300"/>
              </a:spcAft>
              <a:buClr>
                <a:schemeClr val="accent3"/>
              </a:buClr>
              <a:buFont typeface="Arial" panose="020B0604020202020204" pitchFamily="34" charset="0"/>
              <a:buChar char="•"/>
              <a:defRPr/>
            </a:pPr>
            <a:r>
              <a:rPr lang="nb-NO" sz="1400" err="1"/>
              <a:t>Consectetuer</a:t>
            </a:r>
            <a:r>
              <a:rPr lang="nb-NO" sz="1400"/>
              <a:t> </a:t>
            </a:r>
          </a:p>
          <a:p>
            <a:pPr marL="180000" indent="-180000">
              <a:spcAft>
                <a:spcPts val="300"/>
              </a:spcAft>
              <a:buClr>
                <a:schemeClr val="accent3"/>
              </a:buClr>
              <a:buFont typeface="Arial" panose="020B0604020202020204" pitchFamily="34" charset="0"/>
              <a:buChar char="•"/>
              <a:defRPr/>
            </a:pPr>
            <a:r>
              <a:rPr lang="nb-NO" sz="1400" err="1"/>
              <a:t>Adipiscing</a:t>
            </a:r>
            <a:endParaRPr lang="nb-NO" sz="1400"/>
          </a:p>
        </p:txBody>
      </p:sp>
      <p:sp>
        <p:nvSpPr>
          <p:cNvPr id="18" name="Point 2">
            <a:extLst>
              <a:ext uri="{FF2B5EF4-FFF2-40B4-BE49-F238E27FC236}">
                <a16:creationId xmlns:a16="http://schemas.microsoft.com/office/drawing/2014/main" id="{84D520C8-4B44-4D13-BC6F-DC5F29E5B91C}"/>
              </a:ext>
            </a:extLst>
          </p:cNvPr>
          <p:cNvSpPr>
            <a:spLocks noChangeAspect="1"/>
          </p:cNvSpPr>
          <p:nvPr/>
        </p:nvSpPr>
        <p:spPr bwMode="auto">
          <a:xfrm>
            <a:off x="2653970" y="2002659"/>
            <a:ext cx="2808000" cy="2808000"/>
          </a:xfrm>
          <a:prstGeom prst="ellipse">
            <a:avLst/>
          </a:prstGeom>
          <a:solidFill>
            <a:schemeClr val="tx2"/>
          </a:solidFill>
          <a:ln>
            <a:noFill/>
          </a:ln>
        </p:spPr>
        <p:txBody>
          <a:bodyPr vert="horz" wrap="square" lIns="0" tIns="0" rIns="0" bIns="0" numCol="1" anchor="ctr" anchorCtr="0" compatLnSpc="1">
            <a:prstTxWarp prst="textNoShape">
              <a:avLst/>
            </a:prstTxWarp>
          </a:bodyPr>
          <a:lstStyle/>
          <a:p>
            <a:pPr lvl="0" algn="ctr"/>
            <a:r>
              <a:rPr lang="en-US" sz="1600" b="1">
                <a:solidFill>
                  <a:prstClr val="white"/>
                </a:solidFill>
                <a:cs typeface="Arial" panose="020B0604020202020204" pitchFamily="34" charset="0"/>
              </a:rPr>
              <a:t>Lorem Ipsum</a:t>
            </a:r>
            <a:endParaRPr lang="en-US" sz="2400" b="1">
              <a:solidFill>
                <a:prstClr val="white"/>
              </a:solidFill>
              <a:cs typeface="Arial" panose="020B0604020202020204" pitchFamily="34" charset="0"/>
            </a:endParaRPr>
          </a:p>
        </p:txBody>
      </p:sp>
      <p:cxnSp>
        <p:nvCxnSpPr>
          <p:cNvPr id="15" name="Line 3">
            <a:extLst>
              <a:ext uri="{FF2B5EF4-FFF2-40B4-BE49-F238E27FC236}">
                <a16:creationId xmlns:a16="http://schemas.microsoft.com/office/drawing/2014/main" id="{98556539-34B4-4971-87FA-441EEA9E3276}"/>
              </a:ext>
            </a:extLst>
          </p:cNvPr>
          <p:cNvCxnSpPr>
            <a:cxnSpLocks/>
          </p:cNvCxnSpPr>
          <p:nvPr/>
        </p:nvCxnSpPr>
        <p:spPr bwMode="gray">
          <a:xfrm>
            <a:off x="5952688" y="1354131"/>
            <a:ext cx="0" cy="1944000"/>
          </a:xfrm>
          <a:prstGeom prst="line">
            <a:avLst/>
          </a:prstGeom>
          <a:noFill/>
          <a:ln w="19050" cap="flat" cmpd="sng" algn="ctr">
            <a:solidFill>
              <a:schemeClr val="accent2"/>
            </a:solidFill>
            <a:prstDash val="solid"/>
            <a:round/>
            <a:headEnd type="none" w="med" len="med"/>
            <a:tailEnd type="none" w="med" len="med"/>
          </a:ln>
          <a:effectLst/>
        </p:spPr>
      </p:cxnSp>
      <p:sp>
        <p:nvSpPr>
          <p:cNvPr id="14" name="Copy 3">
            <a:extLst>
              <a:ext uri="{FF2B5EF4-FFF2-40B4-BE49-F238E27FC236}">
                <a16:creationId xmlns:a16="http://schemas.microsoft.com/office/drawing/2014/main" id="{1404B29B-6BB0-4115-971C-12B693374D0E}"/>
              </a:ext>
            </a:extLst>
          </p:cNvPr>
          <p:cNvSpPr txBox="1">
            <a:spLocks/>
          </p:cNvSpPr>
          <p:nvPr/>
        </p:nvSpPr>
        <p:spPr bwMode="gray">
          <a:xfrm>
            <a:off x="6054566" y="1264659"/>
            <a:ext cx="1656000" cy="1080000"/>
          </a:xfrm>
          <a:prstGeom prst="rect">
            <a:avLst/>
          </a:prstGeom>
          <a:noFill/>
          <a:ln>
            <a:noFill/>
          </a:ln>
        </p:spPr>
        <p:txBody>
          <a:bodyPr wrap="square" lIns="0" tIns="72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r>
              <a:rPr lang="nb-NO" sz="1400"/>
              <a:t> </a:t>
            </a:r>
          </a:p>
          <a:p>
            <a:pPr marL="180000" indent="-180000">
              <a:spcAft>
                <a:spcPts val="300"/>
              </a:spcAft>
              <a:buClr>
                <a:schemeClr val="accent3"/>
              </a:buClr>
              <a:buFont typeface="Arial" panose="020B0604020202020204" pitchFamily="34" charset="0"/>
              <a:buChar char="•"/>
              <a:defRPr/>
            </a:pPr>
            <a:r>
              <a:rPr lang="nb-NO" sz="1400" err="1"/>
              <a:t>Consectetuer</a:t>
            </a:r>
            <a:r>
              <a:rPr lang="nb-NO" sz="1400"/>
              <a:t> </a:t>
            </a:r>
          </a:p>
          <a:p>
            <a:pPr marL="180000" indent="-180000">
              <a:spcAft>
                <a:spcPts val="300"/>
              </a:spcAft>
              <a:buClr>
                <a:schemeClr val="accent3"/>
              </a:buClr>
              <a:buFont typeface="Arial" panose="020B0604020202020204" pitchFamily="34" charset="0"/>
              <a:buChar char="•"/>
              <a:defRPr/>
            </a:pPr>
            <a:r>
              <a:rPr lang="nb-NO" sz="1400" err="1"/>
              <a:t>Adipiscing</a:t>
            </a:r>
            <a:endParaRPr lang="nb-NO" sz="1400"/>
          </a:p>
        </p:txBody>
      </p:sp>
      <p:sp>
        <p:nvSpPr>
          <p:cNvPr id="26" name="Point 3">
            <a:extLst>
              <a:ext uri="{FF2B5EF4-FFF2-40B4-BE49-F238E27FC236}">
                <a16:creationId xmlns:a16="http://schemas.microsoft.com/office/drawing/2014/main" id="{9DEDB71D-2DE4-4A12-8278-CC00198D035E}"/>
              </a:ext>
            </a:extLst>
          </p:cNvPr>
          <p:cNvSpPr>
            <a:spLocks noChangeAspect="1"/>
          </p:cNvSpPr>
          <p:nvPr/>
        </p:nvSpPr>
        <p:spPr bwMode="auto">
          <a:xfrm>
            <a:off x="5210616" y="2686659"/>
            <a:ext cx="1440000" cy="1440000"/>
          </a:xfrm>
          <a:prstGeom prst="ellipse">
            <a:avLst/>
          </a:prstGeom>
          <a:gradFill flip="none" rotWithShape="1">
            <a:gsLst>
              <a:gs pos="0">
                <a:schemeClr val="accent2"/>
              </a:gs>
              <a:gs pos="70000">
                <a:schemeClr val="accent3"/>
              </a:gs>
            </a:gsLst>
            <a:lin ang="13500000" scaled="1"/>
            <a:tileRect/>
          </a:gradFill>
          <a:ln>
            <a:noFill/>
          </a:ln>
        </p:spPr>
        <p:txBody>
          <a:bodyPr vert="horz" wrap="square" lIns="0" tIns="0" rIns="0" bIns="0" numCol="1" anchor="ctr" anchorCtr="0" compatLnSpc="1">
            <a:prstTxWarp prst="textNoShape">
              <a:avLst/>
            </a:prstTxWarp>
          </a:bodyPr>
          <a:lstStyle/>
          <a:p>
            <a:pPr algn="ctr">
              <a:spcBef>
                <a:spcPts val="0"/>
              </a:spcBef>
            </a:pPr>
            <a:r>
              <a:rPr lang="nb-NO" sz="1600" b="1" err="1">
                <a:solidFill>
                  <a:schemeClr val="bg1"/>
                </a:solidFill>
                <a:cs typeface="Arial" panose="020B0604020202020204" pitchFamily="34" charset="0"/>
              </a:rPr>
              <a:t>Lorem</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Ipsum</a:t>
            </a:r>
            <a:endParaRPr lang="nb-NO" sz="2400" b="1">
              <a:solidFill>
                <a:schemeClr val="bg1"/>
              </a:solidFill>
              <a:cs typeface="Arial" panose="020B0604020202020204" pitchFamily="34" charset="0"/>
            </a:endParaRPr>
          </a:p>
        </p:txBody>
      </p:sp>
      <p:cxnSp>
        <p:nvCxnSpPr>
          <p:cNvPr id="3" name="Line 4">
            <a:extLst>
              <a:ext uri="{FF2B5EF4-FFF2-40B4-BE49-F238E27FC236}">
                <a16:creationId xmlns:a16="http://schemas.microsoft.com/office/drawing/2014/main" id="{FCCD7872-6CBA-4F07-9211-0ACEF16D6D0A}"/>
              </a:ext>
            </a:extLst>
          </p:cNvPr>
          <p:cNvCxnSpPr>
            <a:cxnSpLocks/>
          </p:cNvCxnSpPr>
          <p:nvPr/>
        </p:nvCxnSpPr>
        <p:spPr bwMode="gray">
          <a:xfrm>
            <a:off x="7536864" y="3298347"/>
            <a:ext cx="0" cy="2700000"/>
          </a:xfrm>
          <a:prstGeom prst="line">
            <a:avLst/>
          </a:prstGeom>
          <a:noFill/>
          <a:ln w="19050" cap="flat" cmpd="sng" algn="ctr">
            <a:solidFill>
              <a:schemeClr val="tx2"/>
            </a:solidFill>
            <a:prstDash val="solid"/>
            <a:round/>
            <a:headEnd type="none" w="med" len="med"/>
            <a:tailEnd type="none" w="med" len="med"/>
          </a:ln>
          <a:effectLst/>
        </p:spPr>
      </p:cxnSp>
      <p:sp>
        <p:nvSpPr>
          <p:cNvPr id="16" name="Copy 4">
            <a:extLst>
              <a:ext uri="{FF2B5EF4-FFF2-40B4-BE49-F238E27FC236}">
                <a16:creationId xmlns:a16="http://schemas.microsoft.com/office/drawing/2014/main" id="{E10247D1-E6D0-4297-9B09-B48717F2FD73}"/>
              </a:ext>
            </a:extLst>
          </p:cNvPr>
          <p:cNvSpPr txBox="1">
            <a:spLocks/>
          </p:cNvSpPr>
          <p:nvPr/>
        </p:nvSpPr>
        <p:spPr bwMode="gray">
          <a:xfrm>
            <a:off x="7683371" y="5036155"/>
            <a:ext cx="1656000" cy="1080000"/>
          </a:xfrm>
          <a:prstGeom prst="rect">
            <a:avLst/>
          </a:prstGeom>
          <a:noFill/>
          <a:ln>
            <a:noFill/>
          </a:ln>
        </p:spPr>
        <p:txBody>
          <a:bodyPr wrap="square" lIns="0" tIns="72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r>
              <a:rPr lang="nb-NO" sz="1400"/>
              <a:t> </a:t>
            </a:r>
          </a:p>
          <a:p>
            <a:pPr marL="180000" indent="-180000">
              <a:spcAft>
                <a:spcPts val="300"/>
              </a:spcAft>
              <a:buClr>
                <a:schemeClr val="accent3"/>
              </a:buClr>
              <a:buFont typeface="Arial" panose="020B0604020202020204" pitchFamily="34" charset="0"/>
              <a:buChar char="•"/>
              <a:defRPr/>
            </a:pPr>
            <a:r>
              <a:rPr lang="nb-NO" sz="1400" err="1"/>
              <a:t>Consectetuer</a:t>
            </a:r>
            <a:r>
              <a:rPr lang="nb-NO" sz="1400"/>
              <a:t> </a:t>
            </a:r>
          </a:p>
          <a:p>
            <a:pPr marL="180000" indent="-180000">
              <a:spcAft>
                <a:spcPts val="300"/>
              </a:spcAft>
              <a:buClr>
                <a:schemeClr val="accent3"/>
              </a:buClr>
              <a:buFont typeface="Arial" panose="020B0604020202020204" pitchFamily="34" charset="0"/>
              <a:buChar char="•"/>
              <a:defRPr/>
            </a:pPr>
            <a:r>
              <a:rPr lang="nb-NO" sz="1400" err="1"/>
              <a:t>Adipiscing</a:t>
            </a:r>
            <a:endParaRPr lang="nb-NO" sz="1400"/>
          </a:p>
        </p:txBody>
      </p:sp>
      <p:sp>
        <p:nvSpPr>
          <p:cNvPr id="10" name="Point 4">
            <a:extLst>
              <a:ext uri="{FF2B5EF4-FFF2-40B4-BE49-F238E27FC236}">
                <a16:creationId xmlns:a16="http://schemas.microsoft.com/office/drawing/2014/main" id="{A58D06FE-C8C7-4288-9767-E25B86722054}"/>
              </a:ext>
            </a:extLst>
          </p:cNvPr>
          <p:cNvSpPr>
            <a:spLocks noChangeAspect="1"/>
          </p:cNvSpPr>
          <p:nvPr/>
        </p:nvSpPr>
        <p:spPr bwMode="auto">
          <a:xfrm>
            <a:off x="6493022" y="2398659"/>
            <a:ext cx="2016000" cy="2016000"/>
          </a:xfrm>
          <a:prstGeom prst="ellipse">
            <a:avLst/>
          </a:prstGeom>
          <a:solidFill>
            <a:schemeClr val="tx2"/>
          </a:solidFill>
          <a:ln w="19050">
            <a:noFill/>
          </a:ln>
        </p:spPr>
        <p:txBody>
          <a:bodyPr vert="horz" wrap="square" lIns="0" tIns="0" rIns="0" bIns="0" numCol="1" anchor="ctr" anchorCtr="0" compatLnSpc="1">
            <a:prstTxWarp prst="textNoShape">
              <a:avLst/>
            </a:prstTxWarp>
          </a:bodyPr>
          <a:lstStyle/>
          <a:p>
            <a:pPr lvl="0" algn="ctr"/>
            <a:r>
              <a:rPr lang="nb-NO" sz="1600" b="1" err="1">
                <a:solidFill>
                  <a:schemeClr val="bg1"/>
                </a:solidFill>
                <a:cs typeface="Arial" panose="020B0604020202020204" pitchFamily="34" charset="0"/>
              </a:rPr>
              <a:t>Lorem</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Ipsum</a:t>
            </a:r>
            <a:endParaRPr lang="nb-NO" sz="2400" b="1">
              <a:solidFill>
                <a:schemeClr val="bg1"/>
              </a:solidFill>
              <a:cs typeface="Arial" panose="020B0604020202020204" pitchFamily="34" charset="0"/>
            </a:endParaRPr>
          </a:p>
        </p:txBody>
      </p:sp>
      <p:cxnSp>
        <p:nvCxnSpPr>
          <p:cNvPr id="6" name="Line 5">
            <a:extLst>
              <a:ext uri="{FF2B5EF4-FFF2-40B4-BE49-F238E27FC236}">
                <a16:creationId xmlns:a16="http://schemas.microsoft.com/office/drawing/2014/main" id="{2B491BE9-C8BE-41DF-BA66-C7B4469F9165}"/>
              </a:ext>
            </a:extLst>
          </p:cNvPr>
          <p:cNvCxnSpPr>
            <a:cxnSpLocks/>
          </p:cNvCxnSpPr>
          <p:nvPr/>
        </p:nvCxnSpPr>
        <p:spPr bwMode="gray">
          <a:xfrm>
            <a:off x="9022158" y="1714171"/>
            <a:ext cx="0" cy="1152000"/>
          </a:xfrm>
          <a:prstGeom prst="line">
            <a:avLst/>
          </a:prstGeom>
          <a:noFill/>
          <a:ln w="19050" cap="flat" cmpd="sng" algn="ctr">
            <a:solidFill>
              <a:schemeClr val="accent2"/>
            </a:solidFill>
            <a:prstDash val="solid"/>
            <a:round/>
            <a:headEnd type="none" w="med" len="med"/>
            <a:tailEnd type="none" w="med" len="med"/>
          </a:ln>
          <a:effectLst/>
        </p:spPr>
      </p:cxnSp>
      <p:sp>
        <p:nvSpPr>
          <p:cNvPr id="17" name="Copy 5">
            <a:extLst>
              <a:ext uri="{FF2B5EF4-FFF2-40B4-BE49-F238E27FC236}">
                <a16:creationId xmlns:a16="http://schemas.microsoft.com/office/drawing/2014/main" id="{9FE50E0D-4918-4323-9EA1-483BCC99539F}"/>
              </a:ext>
            </a:extLst>
          </p:cNvPr>
          <p:cNvSpPr txBox="1">
            <a:spLocks/>
          </p:cNvSpPr>
          <p:nvPr/>
        </p:nvSpPr>
        <p:spPr bwMode="gray">
          <a:xfrm>
            <a:off x="9121040" y="1606659"/>
            <a:ext cx="1656000" cy="1080000"/>
          </a:xfrm>
          <a:prstGeom prst="rect">
            <a:avLst/>
          </a:prstGeom>
          <a:noFill/>
          <a:ln>
            <a:noFill/>
          </a:ln>
        </p:spPr>
        <p:txBody>
          <a:bodyPr wrap="square" lIns="0" tIns="72000" rIns="0" bIns="0" rtlCol="0">
            <a:noAutofit/>
          </a:bodyPr>
          <a:lstStyle/>
          <a:p>
            <a:pPr marL="180000" indent="-180000">
              <a:spcAft>
                <a:spcPts val="300"/>
              </a:spcAft>
              <a:buClr>
                <a:schemeClr val="accent3"/>
              </a:buClr>
              <a:buFont typeface="Arial" panose="020B0604020202020204" pitchFamily="34" charset="0"/>
              <a:buChar char="•"/>
              <a:defRPr/>
            </a:pPr>
            <a:r>
              <a:rPr lang="nb-NO" sz="1400" err="1"/>
              <a:t>Lorem</a:t>
            </a:r>
            <a:r>
              <a:rPr lang="nb-NO" sz="1400"/>
              <a:t> </a:t>
            </a:r>
            <a:r>
              <a:rPr lang="nb-NO" sz="1400" err="1"/>
              <a:t>ipsum</a:t>
            </a:r>
            <a:r>
              <a:rPr lang="nb-NO" sz="1400"/>
              <a:t> </a:t>
            </a:r>
          </a:p>
          <a:p>
            <a:pPr marL="180000" indent="-180000">
              <a:spcAft>
                <a:spcPts val="300"/>
              </a:spcAft>
              <a:buClr>
                <a:schemeClr val="accent3"/>
              </a:buClr>
              <a:buFont typeface="Arial" panose="020B0604020202020204" pitchFamily="34" charset="0"/>
              <a:buChar char="•"/>
              <a:defRPr/>
            </a:pPr>
            <a:r>
              <a:rPr lang="nb-NO" sz="1400" err="1"/>
              <a:t>Dolor</a:t>
            </a:r>
            <a:r>
              <a:rPr lang="nb-NO" sz="1400"/>
              <a:t> </a:t>
            </a:r>
            <a:r>
              <a:rPr lang="nb-NO" sz="1400" err="1"/>
              <a:t>sit</a:t>
            </a:r>
            <a:r>
              <a:rPr lang="nb-NO" sz="1400"/>
              <a:t> </a:t>
            </a:r>
            <a:r>
              <a:rPr lang="nb-NO" sz="1400" err="1"/>
              <a:t>amet</a:t>
            </a:r>
            <a:r>
              <a:rPr lang="nb-NO" sz="1400"/>
              <a:t> </a:t>
            </a:r>
            <a:r>
              <a:rPr lang="nb-NO" sz="1400" err="1"/>
              <a:t>elit</a:t>
            </a:r>
            <a:r>
              <a:rPr lang="nb-NO" sz="1400"/>
              <a:t> </a:t>
            </a:r>
          </a:p>
          <a:p>
            <a:pPr marL="180000" indent="-180000">
              <a:spcAft>
                <a:spcPts val="300"/>
              </a:spcAft>
              <a:buClr>
                <a:schemeClr val="accent3"/>
              </a:buClr>
              <a:buFont typeface="Arial" panose="020B0604020202020204" pitchFamily="34" charset="0"/>
              <a:buChar char="•"/>
              <a:defRPr/>
            </a:pPr>
            <a:r>
              <a:rPr lang="nb-NO" sz="1400" err="1"/>
              <a:t>Consectetuer</a:t>
            </a:r>
            <a:r>
              <a:rPr lang="nb-NO" sz="1400"/>
              <a:t> </a:t>
            </a:r>
          </a:p>
          <a:p>
            <a:pPr marL="180000" indent="-180000">
              <a:spcAft>
                <a:spcPts val="300"/>
              </a:spcAft>
              <a:buClr>
                <a:schemeClr val="accent3"/>
              </a:buClr>
              <a:buFont typeface="Arial" panose="020B0604020202020204" pitchFamily="34" charset="0"/>
              <a:buChar char="•"/>
              <a:defRPr/>
            </a:pPr>
            <a:r>
              <a:rPr lang="nb-NO" sz="1400" err="1"/>
              <a:t>Adipiscing</a:t>
            </a:r>
            <a:endParaRPr lang="nb-NO" sz="1400"/>
          </a:p>
        </p:txBody>
      </p:sp>
      <p:sp>
        <p:nvSpPr>
          <p:cNvPr id="27" name="Point 5">
            <a:extLst>
              <a:ext uri="{FF2B5EF4-FFF2-40B4-BE49-F238E27FC236}">
                <a16:creationId xmlns:a16="http://schemas.microsoft.com/office/drawing/2014/main" id="{C480244C-4C29-44AC-95D6-FD955BB6499D}"/>
              </a:ext>
            </a:extLst>
          </p:cNvPr>
          <p:cNvSpPr>
            <a:spLocks noChangeAspect="1"/>
          </p:cNvSpPr>
          <p:nvPr/>
        </p:nvSpPr>
        <p:spPr bwMode="auto">
          <a:xfrm>
            <a:off x="8302158" y="2686659"/>
            <a:ext cx="1440000" cy="1440000"/>
          </a:xfrm>
          <a:prstGeom prst="ellipse">
            <a:avLst/>
          </a:prstGeom>
          <a:gradFill flip="none" rotWithShape="1">
            <a:gsLst>
              <a:gs pos="0">
                <a:schemeClr val="accent2"/>
              </a:gs>
              <a:gs pos="70000">
                <a:schemeClr val="accent3"/>
              </a:gs>
            </a:gsLst>
            <a:lin ang="13500000" scaled="1"/>
            <a:tileRect/>
          </a:gradFill>
          <a:ln>
            <a:noFill/>
          </a:ln>
        </p:spPr>
        <p:txBody>
          <a:bodyPr vert="horz" wrap="square" lIns="0" tIns="0" rIns="0" bIns="0" numCol="1" anchor="ctr" anchorCtr="0" compatLnSpc="1">
            <a:prstTxWarp prst="textNoShape">
              <a:avLst/>
            </a:prstTxWarp>
          </a:bodyPr>
          <a:lstStyle/>
          <a:p>
            <a:pPr algn="ctr">
              <a:spcBef>
                <a:spcPts val="0"/>
              </a:spcBef>
            </a:pPr>
            <a:r>
              <a:rPr lang="nb-NO" sz="1600" b="1" err="1">
                <a:solidFill>
                  <a:schemeClr val="bg1"/>
                </a:solidFill>
                <a:cs typeface="Arial" panose="020B0604020202020204" pitchFamily="34" charset="0"/>
              </a:rPr>
              <a:t>Lorem</a:t>
            </a:r>
            <a:r>
              <a:rPr lang="nb-NO" sz="1600" b="1">
                <a:solidFill>
                  <a:schemeClr val="bg1"/>
                </a:solidFill>
                <a:cs typeface="Arial" panose="020B0604020202020204" pitchFamily="34" charset="0"/>
              </a:rPr>
              <a:t> </a:t>
            </a:r>
            <a:r>
              <a:rPr lang="nb-NO" sz="1600" b="1" err="1">
                <a:solidFill>
                  <a:schemeClr val="bg1"/>
                </a:solidFill>
                <a:cs typeface="Arial" panose="020B0604020202020204" pitchFamily="34" charset="0"/>
              </a:rPr>
              <a:t>Ipsum</a:t>
            </a:r>
            <a:endParaRPr lang="nb-NO" sz="2400" b="1">
              <a:solidFill>
                <a:schemeClr val="bg1"/>
              </a:solidFill>
              <a:cs typeface="Arial" panose="020B0604020202020204" pitchFamily="34" charset="0"/>
            </a:endParaRPr>
          </a:p>
        </p:txBody>
      </p:sp>
    </p:spTree>
    <p:extLst>
      <p:ext uri="{BB962C8B-B14F-4D97-AF65-F5344CB8AC3E}">
        <p14:creationId xmlns:p14="http://schemas.microsoft.com/office/powerpoint/2010/main" val="1446116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innhold 3">
            <a:extLst>
              <a:ext uri="{FF2B5EF4-FFF2-40B4-BE49-F238E27FC236}">
                <a16:creationId xmlns:a16="http://schemas.microsoft.com/office/drawing/2014/main" id="{FD56D4B0-BB1B-006B-7F96-255B6410D300}"/>
              </a:ext>
            </a:extLst>
          </p:cNvPr>
          <p:cNvSpPr>
            <a:spLocks noGrp="1"/>
          </p:cNvSpPr>
          <p:nvPr>
            <p:ph sz="quarter" idx="14"/>
          </p:nvPr>
        </p:nvSpPr>
        <p:spPr/>
        <p:txBody>
          <a:bodyPr/>
          <a:lstStyle/>
          <a:p>
            <a:r>
              <a:rPr lang="nb-NO"/>
              <a:t>Stolpediagram</a:t>
            </a:r>
          </a:p>
        </p:txBody>
      </p:sp>
      <p:graphicFrame>
        <p:nvGraphicFramePr>
          <p:cNvPr id="3" name="Chart">
            <a:extLst>
              <a:ext uri="{FF2B5EF4-FFF2-40B4-BE49-F238E27FC236}">
                <a16:creationId xmlns:a16="http://schemas.microsoft.com/office/drawing/2014/main" id="{49052BE2-ADE1-496C-AA8B-29255EE3BBB6}"/>
              </a:ext>
            </a:extLst>
          </p:cNvPr>
          <p:cNvGraphicFramePr>
            <a:graphicFrameLocks/>
          </p:cNvGraphicFramePr>
          <p:nvPr>
            <p:extLst>
              <p:ext uri="{D42A27DB-BD31-4B8C-83A1-F6EECF244321}">
                <p14:modId xmlns:p14="http://schemas.microsoft.com/office/powerpoint/2010/main" val="356683685"/>
              </p:ext>
            </p:extLst>
          </p:nvPr>
        </p:nvGraphicFramePr>
        <p:xfrm>
          <a:off x="334963" y="1341437"/>
          <a:ext cx="11087100" cy="41751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17392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C41BDEB0-8717-4AAF-0D99-337A8A6B9FBA}"/>
              </a:ext>
            </a:extLst>
          </p:cNvPr>
          <p:cNvSpPr>
            <a:spLocks noGrp="1"/>
          </p:cNvSpPr>
          <p:nvPr>
            <p:ph sz="quarter" idx="14"/>
          </p:nvPr>
        </p:nvSpPr>
        <p:spPr/>
        <p:txBody>
          <a:bodyPr/>
          <a:lstStyle/>
          <a:p>
            <a:r>
              <a:rPr lang="nb-NO"/>
              <a:t>Stolpediagram</a:t>
            </a:r>
          </a:p>
        </p:txBody>
      </p:sp>
      <p:graphicFrame>
        <p:nvGraphicFramePr>
          <p:cNvPr id="4" name="Chart">
            <a:extLst>
              <a:ext uri="{FF2B5EF4-FFF2-40B4-BE49-F238E27FC236}">
                <a16:creationId xmlns:a16="http://schemas.microsoft.com/office/drawing/2014/main" id="{0592A25C-896C-44D8-B74F-6D4AF35DD7DC}"/>
              </a:ext>
            </a:extLst>
          </p:cNvPr>
          <p:cNvGraphicFramePr>
            <a:graphicFrameLocks/>
          </p:cNvGraphicFramePr>
          <p:nvPr>
            <p:extLst>
              <p:ext uri="{D42A27DB-BD31-4B8C-83A1-F6EECF244321}">
                <p14:modId xmlns:p14="http://schemas.microsoft.com/office/powerpoint/2010/main" val="4239458271"/>
              </p:ext>
            </p:extLst>
          </p:nvPr>
        </p:nvGraphicFramePr>
        <p:xfrm>
          <a:off x="263352" y="1341437"/>
          <a:ext cx="11087100" cy="41751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92789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9000">
              <a:schemeClr val="accent1"/>
            </a:gs>
            <a:gs pos="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 name="Background">
            <a:extLst>
              <a:ext uri="{FF2B5EF4-FFF2-40B4-BE49-F238E27FC236}">
                <a16:creationId xmlns:a16="http://schemas.microsoft.com/office/drawing/2014/main" id="{DBDBEB89-5902-FA52-9447-CED210D884E5}"/>
              </a:ext>
            </a:extLst>
          </p:cNvPr>
          <p:cNvSpPr/>
          <p:nvPr/>
        </p:nvSpPr>
        <p:spPr>
          <a:xfrm>
            <a:off x="-1" y="0"/>
            <a:ext cx="12192001" cy="2602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solidFill>
                <a:schemeClr val="tx1"/>
              </a:solidFill>
            </a:endParaRPr>
          </a:p>
        </p:txBody>
      </p:sp>
      <p:sp>
        <p:nvSpPr>
          <p:cNvPr id="18" name="Rectangle 90">
            <a:extLst>
              <a:ext uri="{FF2B5EF4-FFF2-40B4-BE49-F238E27FC236}">
                <a16:creationId xmlns:a16="http://schemas.microsoft.com/office/drawing/2014/main" id="{5BF8B3F9-0495-CA78-4AA7-80589F43B8D2}"/>
              </a:ext>
            </a:extLst>
          </p:cNvPr>
          <p:cNvSpPr>
            <a:spLocks noChangeArrowheads="1"/>
          </p:cNvSpPr>
          <p:nvPr/>
        </p:nvSpPr>
        <p:spPr bwMode="auto">
          <a:xfrm>
            <a:off x="8836073" y="1702800"/>
            <a:ext cx="1800000" cy="1800000"/>
          </a:xfrm>
          <a:prstGeom prst="ellipse">
            <a:avLst/>
          </a:prstGeom>
          <a:solidFill>
            <a:schemeClr val="bg1"/>
          </a:solidFill>
        </p:spPr>
        <p:txBody>
          <a:bodyPr wrap="square" lIns="108000" tIns="108000" rIns="108000" bIns="108000" rtlCol="0">
            <a:noAutofit/>
          </a:bodyPr>
          <a:lstStyle/>
          <a:p>
            <a:endParaRPr lang="en-GB" b="1" kern="0">
              <a:solidFill>
                <a:prstClr val="white"/>
              </a:solidFill>
            </a:endParaRPr>
          </a:p>
        </p:txBody>
      </p:sp>
      <p:sp>
        <p:nvSpPr>
          <p:cNvPr id="21" name="Rectangle 90">
            <a:extLst>
              <a:ext uri="{FF2B5EF4-FFF2-40B4-BE49-F238E27FC236}">
                <a16:creationId xmlns:a16="http://schemas.microsoft.com/office/drawing/2014/main" id="{F585E247-F42B-FF6D-B929-DA1ACD8BF467}"/>
              </a:ext>
            </a:extLst>
          </p:cNvPr>
          <p:cNvSpPr>
            <a:spLocks noChangeArrowheads="1"/>
          </p:cNvSpPr>
          <p:nvPr/>
        </p:nvSpPr>
        <p:spPr bwMode="auto">
          <a:xfrm>
            <a:off x="6099817" y="1702800"/>
            <a:ext cx="1800000" cy="1800000"/>
          </a:xfrm>
          <a:prstGeom prst="ellipse">
            <a:avLst/>
          </a:prstGeom>
          <a:solidFill>
            <a:schemeClr val="bg1"/>
          </a:solidFill>
        </p:spPr>
        <p:txBody>
          <a:bodyPr wrap="square" lIns="108000" tIns="108000" rIns="108000" bIns="108000" rtlCol="0">
            <a:noAutofit/>
          </a:bodyPr>
          <a:lstStyle/>
          <a:p>
            <a:endParaRPr lang="en-GB" b="1" kern="0">
              <a:solidFill>
                <a:prstClr val="white"/>
              </a:solidFill>
            </a:endParaRPr>
          </a:p>
        </p:txBody>
      </p:sp>
      <p:sp>
        <p:nvSpPr>
          <p:cNvPr id="24" name="Rectangle 90">
            <a:extLst>
              <a:ext uri="{FF2B5EF4-FFF2-40B4-BE49-F238E27FC236}">
                <a16:creationId xmlns:a16="http://schemas.microsoft.com/office/drawing/2014/main" id="{CD0411E6-5AE8-2914-B056-45DCD02D994D}"/>
              </a:ext>
            </a:extLst>
          </p:cNvPr>
          <p:cNvSpPr>
            <a:spLocks noChangeArrowheads="1"/>
          </p:cNvSpPr>
          <p:nvPr/>
        </p:nvSpPr>
        <p:spPr bwMode="auto">
          <a:xfrm>
            <a:off x="3363561" y="1702800"/>
            <a:ext cx="1800000" cy="1800000"/>
          </a:xfrm>
          <a:prstGeom prst="ellipse">
            <a:avLst/>
          </a:prstGeom>
          <a:solidFill>
            <a:schemeClr val="bg1"/>
          </a:solidFill>
        </p:spPr>
        <p:txBody>
          <a:bodyPr wrap="square" lIns="108000" tIns="108000" rIns="108000" bIns="108000" rtlCol="0">
            <a:noAutofit/>
          </a:bodyPr>
          <a:lstStyle/>
          <a:p>
            <a:endParaRPr lang="en-GB" b="1" kern="0">
              <a:solidFill>
                <a:prstClr val="white"/>
              </a:solidFill>
            </a:endParaRPr>
          </a:p>
        </p:txBody>
      </p:sp>
      <p:sp>
        <p:nvSpPr>
          <p:cNvPr id="27" name="Rectangle 90">
            <a:extLst>
              <a:ext uri="{FF2B5EF4-FFF2-40B4-BE49-F238E27FC236}">
                <a16:creationId xmlns:a16="http://schemas.microsoft.com/office/drawing/2014/main" id="{D917E4CC-F8BA-0DE5-4191-5074FB94E7F6}"/>
              </a:ext>
            </a:extLst>
          </p:cNvPr>
          <p:cNvSpPr>
            <a:spLocks noChangeArrowheads="1"/>
          </p:cNvSpPr>
          <p:nvPr/>
        </p:nvSpPr>
        <p:spPr bwMode="auto">
          <a:xfrm>
            <a:off x="627305" y="1702800"/>
            <a:ext cx="1800000" cy="1800000"/>
          </a:xfrm>
          <a:prstGeom prst="ellipse">
            <a:avLst/>
          </a:prstGeom>
          <a:solidFill>
            <a:schemeClr val="bg1"/>
          </a:solidFill>
        </p:spPr>
        <p:txBody>
          <a:bodyPr wrap="square" lIns="108000" tIns="108000" rIns="108000" bIns="108000" rtlCol="0">
            <a:noAutofit/>
          </a:bodyPr>
          <a:lstStyle/>
          <a:p>
            <a:endParaRPr lang="en-GB" b="1" kern="0">
              <a:solidFill>
                <a:prstClr val="white"/>
              </a:solidFill>
            </a:endParaRPr>
          </a:p>
        </p:txBody>
      </p:sp>
      <p:sp>
        <p:nvSpPr>
          <p:cNvPr id="2" name="Slide Number Placeholder 1">
            <a:extLst>
              <a:ext uri="{FF2B5EF4-FFF2-40B4-BE49-F238E27FC236}">
                <a16:creationId xmlns:a16="http://schemas.microsoft.com/office/drawing/2014/main" id="{4509034C-04BF-AC22-CEC5-70B7E24EE75D}"/>
              </a:ext>
            </a:extLst>
          </p:cNvPr>
          <p:cNvSpPr>
            <a:spLocks noGrp="1"/>
          </p:cNvSpPr>
          <p:nvPr>
            <p:ph type="sldNum" sz="quarter" idx="4"/>
          </p:nvPr>
        </p:nvSpPr>
        <p:spPr/>
        <p:txBody>
          <a:bodyPr/>
          <a:lstStyle/>
          <a:p>
            <a:fld id="{F5B1B068-B48D-6946-9215-B08EFACD5667}" type="slidenum">
              <a:rPr lang="nb-NO" smtClean="0"/>
              <a:pPr/>
              <a:t>16</a:t>
            </a:fld>
            <a:endParaRPr lang="nb-NO"/>
          </a:p>
        </p:txBody>
      </p:sp>
      <p:sp>
        <p:nvSpPr>
          <p:cNvPr id="3" name="Text Placeholder 2">
            <a:extLst>
              <a:ext uri="{FF2B5EF4-FFF2-40B4-BE49-F238E27FC236}">
                <a16:creationId xmlns:a16="http://schemas.microsoft.com/office/drawing/2014/main" id="{A3205774-08A7-B439-AA99-63DCFD61656C}"/>
              </a:ext>
            </a:extLst>
          </p:cNvPr>
          <p:cNvSpPr>
            <a:spLocks noGrp="1" noRot="1" noMove="1" noResize="1" noEditPoints="1" noAdjustHandles="1" noChangeArrowheads="1" noChangeShapeType="1"/>
          </p:cNvSpPr>
          <p:nvPr>
            <p:ph type="body" sz="quarter" idx="10"/>
          </p:nvPr>
        </p:nvSpPr>
        <p:spPr/>
        <p:txBody>
          <a:bodyPr/>
          <a:lstStyle/>
          <a:p>
            <a:r>
              <a:rPr lang="nb-NO" noProof="0">
                <a:solidFill>
                  <a:schemeClr val="tx2"/>
                </a:solidFill>
              </a:rPr>
              <a:t>Kontakt/laget</a:t>
            </a:r>
          </a:p>
        </p:txBody>
      </p:sp>
      <p:grpSp>
        <p:nvGrpSpPr>
          <p:cNvPr id="5" name="Copy contact 1">
            <a:extLst>
              <a:ext uri="{FF2B5EF4-FFF2-40B4-BE49-F238E27FC236}">
                <a16:creationId xmlns:a16="http://schemas.microsoft.com/office/drawing/2014/main" id="{36351390-5CAD-B472-20F7-3C4ED8115353}"/>
              </a:ext>
            </a:extLst>
          </p:cNvPr>
          <p:cNvGrpSpPr/>
          <p:nvPr/>
        </p:nvGrpSpPr>
        <p:grpSpPr>
          <a:xfrm>
            <a:off x="626400" y="3862799"/>
            <a:ext cx="2376000" cy="2015713"/>
            <a:chOff x="626400" y="3862799"/>
            <a:chExt cx="2376000" cy="2015713"/>
          </a:xfrm>
        </p:grpSpPr>
        <p:sp>
          <p:nvSpPr>
            <p:cNvPr id="6" name="Rechteck 66">
              <a:extLst>
                <a:ext uri="{FF2B5EF4-FFF2-40B4-BE49-F238E27FC236}">
                  <a16:creationId xmlns:a16="http://schemas.microsoft.com/office/drawing/2014/main" id="{128071B5-7770-EC99-78E3-D79BDE85109E}"/>
                </a:ext>
              </a:extLst>
            </p:cNvPr>
            <p:cNvSpPr>
              <a:spLocks/>
            </p:cNvSpPr>
            <p:nvPr/>
          </p:nvSpPr>
          <p:spPr bwMode="gray">
            <a:xfrm>
              <a:off x="626400" y="3862799"/>
              <a:ext cx="2376000" cy="2015713"/>
            </a:xfrm>
            <a:prstGeom prst="rect">
              <a:avLst/>
            </a:prstGeom>
          </p:spPr>
          <p:txBody>
            <a:bodyPr wrap="square" lIns="144000" tIns="0" rIns="0" bIns="0" anchor="t" anchorCtr="0">
              <a:noAutofit/>
            </a:bodyPr>
            <a:lstStyle/>
            <a:p>
              <a:pPr marL="0" marR="0" lvl="0" indent="0" algn="l" defTabSz="913943" rtl="0" eaLnBrk="1" fontAlgn="auto" latinLnBrk="0" hangingPunct="1">
                <a:lnSpc>
                  <a:spcPct val="100000"/>
                </a:lnSpc>
                <a:spcBef>
                  <a:spcPts val="0"/>
                </a:spcBef>
                <a:spcAft>
                  <a:spcPts val="0"/>
                </a:spcAft>
                <a:buClr>
                  <a:srgbClr val="879BAA">
                    <a:lumMod val="100000"/>
                  </a:srgbClr>
                </a:buClr>
                <a:buSzPct val="100000"/>
                <a:buFontTx/>
                <a:buNone/>
                <a:tabLst/>
                <a:defRPr/>
              </a:pPr>
              <a:r>
                <a:rPr kumimoji="0" lang="nb-NO" b="1" i="0" u="none" strike="noStrike" kern="1200" cap="none" normalizeH="0" baseline="0" noProof="0">
                  <a:ln>
                    <a:noFill/>
                  </a:ln>
                  <a:solidFill>
                    <a:schemeClr val="bg1"/>
                  </a:solidFill>
                  <a:effectLst/>
                  <a:uLnTx/>
                  <a:uFillTx/>
                  <a:ea typeface="Arial Unicode MS" panose="020B0604020202020204" pitchFamily="34" charset="-128"/>
                  <a:cs typeface="Times New Roman" panose="02020603050405020304" pitchFamily="18" charset="0"/>
                </a:rPr>
                <a:t>Navn etternavn</a:t>
              </a:r>
            </a:p>
            <a:p>
              <a:pPr defTabSz="913943">
                <a:spcAft>
                  <a:spcPts val="3600"/>
                </a:spcAft>
                <a:buClr>
                  <a:srgbClr val="879BAA">
                    <a:lumMod val="100000"/>
                  </a:srgbClr>
                </a:buClr>
                <a:buSzPct val="100000"/>
                <a:defRPr/>
              </a:pPr>
              <a:r>
                <a:rPr kumimoji="0" lang="nb-NO" sz="1200" i="0" u="none" strike="noStrike" kern="1200" cap="none" normalizeH="0" baseline="0" noProof="0">
                  <a:ln>
                    <a:noFill/>
                  </a:ln>
                  <a:solidFill>
                    <a:schemeClr val="bg1"/>
                  </a:solidFill>
                  <a:effectLst/>
                  <a:uLnTx/>
                  <a:uFillTx/>
                  <a:ea typeface="Arial Unicode MS" panose="020B0604020202020204" pitchFamily="34" charset="-128"/>
                  <a:cs typeface="+mn-cs"/>
                </a:rPr>
                <a:t>Tittel</a:t>
              </a:r>
            </a:p>
            <a:p>
              <a:pPr marL="0" lvl="1" indent="0">
                <a:buNone/>
              </a:pPr>
              <a:r>
                <a:rPr lang="nb-NO" altLang="de-DE" sz="1200" err="1">
                  <a:solidFill>
                    <a:schemeClr val="bg1"/>
                  </a:solidFill>
                  <a:ea typeface="Arial Unicode MS"/>
                </a:rPr>
                <a:t>Consectetuer</a:t>
              </a:r>
              <a:r>
                <a:rPr lang="nb-NO" sz="1200" kern="0">
                  <a:solidFill>
                    <a:schemeClr val="bg1"/>
                  </a:solidFill>
                </a:rPr>
                <a:t> </a:t>
              </a:r>
              <a:r>
                <a:rPr lang="nb-NO" sz="1200" kern="0" err="1">
                  <a:solidFill>
                    <a:schemeClr val="bg1"/>
                  </a:solidFill>
                </a:rPr>
                <a:t>vero</a:t>
              </a:r>
              <a:r>
                <a:rPr lang="nb-NO" altLang="de-DE" sz="1200">
                  <a:solidFill>
                    <a:schemeClr val="bg1"/>
                  </a:solidFill>
                  <a:ea typeface="Arial Unicode MS"/>
                </a:rPr>
                <a:t> </a:t>
              </a:r>
              <a:r>
                <a:rPr lang="nb-NO" altLang="de-DE" sz="1200" err="1">
                  <a:solidFill>
                    <a:schemeClr val="bg1"/>
                  </a:solidFill>
                  <a:ea typeface="Arial Unicode MS"/>
                </a:rPr>
                <a:t>adipiscingelit</a:t>
              </a:r>
              <a:r>
                <a:rPr lang="nb-NO" altLang="de-DE" sz="1200">
                  <a:solidFill>
                    <a:schemeClr val="bg1"/>
                  </a:solidFill>
                  <a:ea typeface="Arial Unicode MS"/>
                </a:rPr>
                <a:t> </a:t>
              </a:r>
              <a:r>
                <a:rPr lang="nb-NO" altLang="de-DE" sz="1200" err="1">
                  <a:solidFill>
                    <a:schemeClr val="bg1"/>
                  </a:solidFill>
                  <a:ea typeface="Arial Unicode MS"/>
                </a:rPr>
                <a:t>duis</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suscipit</a:t>
              </a:r>
              <a:r>
                <a:rPr lang="nb-NO" altLang="de-DE" sz="1200">
                  <a:solidFill>
                    <a:schemeClr val="bg1"/>
                  </a:solidFill>
                  <a:ea typeface="Arial Unicode MS"/>
                </a:rPr>
                <a:t> Eget </a:t>
              </a:r>
              <a:r>
                <a:rPr lang="nb-NO" altLang="de-DE" sz="1200" err="1">
                  <a:solidFill>
                    <a:schemeClr val="bg1"/>
                  </a:solidFill>
                  <a:ea typeface="Arial Unicode MS"/>
                </a:rPr>
                <a:t>imperdietnec</a:t>
              </a:r>
              <a:r>
                <a:rPr lang="nb-NO" altLang="de-DE" sz="1400">
                  <a:solidFill>
                    <a:schemeClr val="bg1"/>
                  </a:solidFill>
                  <a:ea typeface="Arial Unicode MS"/>
                </a:rPr>
                <a:t>.</a:t>
              </a:r>
              <a:endParaRPr lang="nb-NO" sz="1400">
                <a:solidFill>
                  <a:schemeClr val="bg1"/>
                </a:solidFill>
              </a:endParaRPr>
            </a:p>
          </p:txBody>
        </p:sp>
        <p:cxnSp>
          <p:nvCxnSpPr>
            <p:cNvPr id="7" name="Line 1">
              <a:extLst>
                <a:ext uri="{FF2B5EF4-FFF2-40B4-BE49-F238E27FC236}">
                  <a16:creationId xmlns:a16="http://schemas.microsoft.com/office/drawing/2014/main" id="{FF31EAB9-4D4F-D54E-94F1-5526A9EB34B4}"/>
                </a:ext>
              </a:extLst>
            </p:cNvPr>
            <p:cNvCxnSpPr>
              <a:cxnSpLocks/>
            </p:cNvCxnSpPr>
            <p:nvPr/>
          </p:nvCxnSpPr>
          <p:spPr>
            <a:xfrm flipV="1">
              <a:off x="770400" y="4653135"/>
              <a:ext cx="2232000" cy="1"/>
            </a:xfrm>
            <a:prstGeom prst="line">
              <a:avLst/>
            </a:prstGeom>
            <a:ln w="19050" cap="rnd">
              <a:gradFill>
                <a:gsLst>
                  <a:gs pos="0">
                    <a:schemeClr val="accent1">
                      <a:lumMod val="60000"/>
                      <a:lumOff val="40000"/>
                    </a:schemeClr>
                  </a:gs>
                  <a:gs pos="100000">
                    <a:schemeClr val="accent1">
                      <a:lumMod val="60000"/>
                      <a:lumOff val="40000"/>
                      <a:alpha val="27000"/>
                    </a:schemeClr>
                  </a:gs>
                </a:gsLst>
                <a:lin ang="0" scaled="0"/>
              </a:gradFill>
            </a:ln>
            <a:effectLst/>
          </p:spPr>
          <p:style>
            <a:lnRef idx="1">
              <a:schemeClr val="accent1"/>
            </a:lnRef>
            <a:fillRef idx="0">
              <a:schemeClr val="accent1"/>
            </a:fillRef>
            <a:effectRef idx="0">
              <a:schemeClr val="accent1"/>
            </a:effectRef>
            <a:fontRef idx="minor">
              <a:schemeClr val="tx1"/>
            </a:fontRef>
          </p:style>
        </p:cxnSp>
      </p:grpSp>
      <p:grpSp>
        <p:nvGrpSpPr>
          <p:cNvPr id="29" name="Copy contact 1">
            <a:extLst>
              <a:ext uri="{FF2B5EF4-FFF2-40B4-BE49-F238E27FC236}">
                <a16:creationId xmlns:a16="http://schemas.microsoft.com/office/drawing/2014/main" id="{312C8C3E-B676-8227-693F-9840785BAFFA}"/>
              </a:ext>
            </a:extLst>
          </p:cNvPr>
          <p:cNvGrpSpPr/>
          <p:nvPr/>
        </p:nvGrpSpPr>
        <p:grpSpPr>
          <a:xfrm>
            <a:off x="3354401" y="3862799"/>
            <a:ext cx="2376000" cy="2015713"/>
            <a:chOff x="626400" y="3862799"/>
            <a:chExt cx="2376000" cy="2015713"/>
          </a:xfrm>
        </p:grpSpPr>
        <p:sp>
          <p:nvSpPr>
            <p:cNvPr id="30" name="Rechteck 66">
              <a:extLst>
                <a:ext uri="{FF2B5EF4-FFF2-40B4-BE49-F238E27FC236}">
                  <a16:creationId xmlns:a16="http://schemas.microsoft.com/office/drawing/2014/main" id="{B4872746-0E37-77F7-1D5A-9EDCB90F9522}"/>
                </a:ext>
              </a:extLst>
            </p:cNvPr>
            <p:cNvSpPr>
              <a:spLocks/>
            </p:cNvSpPr>
            <p:nvPr/>
          </p:nvSpPr>
          <p:spPr bwMode="gray">
            <a:xfrm>
              <a:off x="626400" y="3862799"/>
              <a:ext cx="2376000" cy="2015713"/>
            </a:xfrm>
            <a:prstGeom prst="rect">
              <a:avLst/>
            </a:prstGeom>
          </p:spPr>
          <p:txBody>
            <a:bodyPr wrap="square" lIns="144000" tIns="0" rIns="0" bIns="0" anchor="t" anchorCtr="0">
              <a:noAutofit/>
            </a:bodyPr>
            <a:lstStyle/>
            <a:p>
              <a:pPr marL="0" marR="0" lvl="0" indent="0" algn="l" defTabSz="913943" rtl="0" eaLnBrk="1" fontAlgn="auto" latinLnBrk="0" hangingPunct="1">
                <a:lnSpc>
                  <a:spcPct val="100000"/>
                </a:lnSpc>
                <a:spcBef>
                  <a:spcPts val="0"/>
                </a:spcBef>
                <a:spcAft>
                  <a:spcPts val="0"/>
                </a:spcAft>
                <a:buClr>
                  <a:srgbClr val="879BAA">
                    <a:lumMod val="100000"/>
                  </a:srgbClr>
                </a:buClr>
                <a:buSzPct val="100000"/>
                <a:buFontTx/>
                <a:buNone/>
                <a:tabLst/>
                <a:defRPr/>
              </a:pPr>
              <a:r>
                <a:rPr kumimoji="0" lang="nb-NO" b="1" i="0" u="none" strike="noStrike" kern="1200" cap="none" normalizeH="0" baseline="0" noProof="0">
                  <a:ln>
                    <a:noFill/>
                  </a:ln>
                  <a:solidFill>
                    <a:schemeClr val="bg1"/>
                  </a:solidFill>
                  <a:effectLst/>
                  <a:uLnTx/>
                  <a:uFillTx/>
                  <a:ea typeface="Arial Unicode MS" panose="020B0604020202020204" pitchFamily="34" charset="-128"/>
                  <a:cs typeface="Times New Roman" panose="02020603050405020304" pitchFamily="18" charset="0"/>
                </a:rPr>
                <a:t>Navn etternavn</a:t>
              </a:r>
            </a:p>
            <a:p>
              <a:pPr defTabSz="913943">
                <a:spcAft>
                  <a:spcPts val="3600"/>
                </a:spcAft>
                <a:buClr>
                  <a:srgbClr val="879BAA">
                    <a:lumMod val="100000"/>
                  </a:srgbClr>
                </a:buClr>
                <a:buSzPct val="100000"/>
                <a:defRPr/>
              </a:pPr>
              <a:r>
                <a:rPr kumimoji="0" lang="nb-NO" sz="1200" i="0" u="none" strike="noStrike" kern="1200" cap="none" normalizeH="0" baseline="0" noProof="0">
                  <a:ln>
                    <a:noFill/>
                  </a:ln>
                  <a:solidFill>
                    <a:schemeClr val="bg1"/>
                  </a:solidFill>
                  <a:effectLst/>
                  <a:uLnTx/>
                  <a:uFillTx/>
                  <a:ea typeface="Arial Unicode MS" panose="020B0604020202020204" pitchFamily="34" charset="-128"/>
                  <a:cs typeface="+mn-cs"/>
                </a:rPr>
                <a:t>Tittel</a:t>
              </a:r>
            </a:p>
            <a:p>
              <a:pPr marL="0" lvl="1" indent="0">
                <a:buNone/>
              </a:pPr>
              <a:r>
                <a:rPr lang="nb-NO" altLang="de-DE" sz="1200" err="1">
                  <a:solidFill>
                    <a:schemeClr val="bg1"/>
                  </a:solidFill>
                  <a:ea typeface="Arial Unicode MS"/>
                </a:rPr>
                <a:t>Consectetuer</a:t>
              </a:r>
              <a:r>
                <a:rPr lang="nb-NO" sz="1200" kern="0">
                  <a:solidFill>
                    <a:schemeClr val="bg1"/>
                  </a:solidFill>
                </a:rPr>
                <a:t> </a:t>
              </a:r>
              <a:r>
                <a:rPr lang="nb-NO" sz="1200" kern="0" err="1">
                  <a:solidFill>
                    <a:schemeClr val="bg1"/>
                  </a:solidFill>
                </a:rPr>
                <a:t>vero</a:t>
              </a:r>
              <a:r>
                <a:rPr lang="nb-NO" altLang="de-DE" sz="1200">
                  <a:solidFill>
                    <a:schemeClr val="bg1"/>
                  </a:solidFill>
                  <a:ea typeface="Arial Unicode MS"/>
                </a:rPr>
                <a:t> </a:t>
              </a:r>
              <a:r>
                <a:rPr lang="nb-NO" altLang="de-DE" sz="1200" err="1">
                  <a:solidFill>
                    <a:schemeClr val="bg1"/>
                  </a:solidFill>
                  <a:ea typeface="Arial Unicode MS"/>
                </a:rPr>
                <a:t>adipiscingelit</a:t>
              </a:r>
              <a:r>
                <a:rPr lang="nb-NO" altLang="de-DE" sz="1200">
                  <a:solidFill>
                    <a:schemeClr val="bg1"/>
                  </a:solidFill>
                  <a:ea typeface="Arial Unicode MS"/>
                </a:rPr>
                <a:t> </a:t>
              </a:r>
              <a:r>
                <a:rPr lang="nb-NO" altLang="de-DE" sz="1200" err="1">
                  <a:solidFill>
                    <a:schemeClr val="bg1"/>
                  </a:solidFill>
                  <a:ea typeface="Arial Unicode MS"/>
                </a:rPr>
                <a:t>duis</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suscipit</a:t>
              </a:r>
              <a:r>
                <a:rPr lang="nb-NO" altLang="de-DE" sz="1200">
                  <a:solidFill>
                    <a:schemeClr val="bg1"/>
                  </a:solidFill>
                  <a:ea typeface="Arial Unicode MS"/>
                </a:rPr>
                <a:t> Eget </a:t>
              </a:r>
              <a:r>
                <a:rPr lang="nb-NO" altLang="de-DE" sz="1200" err="1">
                  <a:solidFill>
                    <a:schemeClr val="bg1"/>
                  </a:solidFill>
                  <a:ea typeface="Arial Unicode MS"/>
                </a:rPr>
                <a:t>imperdietnec</a:t>
              </a:r>
              <a:r>
                <a:rPr lang="nb-NO" altLang="de-DE" sz="1400">
                  <a:solidFill>
                    <a:schemeClr val="bg1"/>
                  </a:solidFill>
                  <a:ea typeface="Arial Unicode MS"/>
                </a:rPr>
                <a:t>.</a:t>
              </a:r>
              <a:endParaRPr lang="nb-NO" sz="1400">
                <a:solidFill>
                  <a:schemeClr val="bg1"/>
                </a:solidFill>
              </a:endParaRPr>
            </a:p>
          </p:txBody>
        </p:sp>
        <p:cxnSp>
          <p:nvCxnSpPr>
            <p:cNvPr id="31" name="Line 1">
              <a:extLst>
                <a:ext uri="{FF2B5EF4-FFF2-40B4-BE49-F238E27FC236}">
                  <a16:creationId xmlns:a16="http://schemas.microsoft.com/office/drawing/2014/main" id="{C7A6E2DF-F317-A627-AEEC-53EA1E46F8CE}"/>
                </a:ext>
              </a:extLst>
            </p:cNvPr>
            <p:cNvCxnSpPr>
              <a:cxnSpLocks/>
            </p:cNvCxnSpPr>
            <p:nvPr/>
          </p:nvCxnSpPr>
          <p:spPr>
            <a:xfrm flipV="1">
              <a:off x="744730" y="4653136"/>
              <a:ext cx="2232000" cy="1"/>
            </a:xfrm>
            <a:prstGeom prst="line">
              <a:avLst/>
            </a:prstGeom>
            <a:ln w="19050" cap="rnd">
              <a:gradFill>
                <a:gsLst>
                  <a:gs pos="0">
                    <a:schemeClr val="accent1">
                      <a:lumMod val="60000"/>
                      <a:lumOff val="40000"/>
                    </a:schemeClr>
                  </a:gs>
                  <a:gs pos="100000">
                    <a:schemeClr val="accent1">
                      <a:lumMod val="60000"/>
                      <a:lumOff val="40000"/>
                      <a:alpha val="27000"/>
                    </a:schemeClr>
                  </a:gs>
                </a:gsLst>
                <a:lin ang="0" scaled="0"/>
              </a:gradFill>
            </a:ln>
            <a:effectLst/>
          </p:spPr>
          <p:style>
            <a:lnRef idx="1">
              <a:schemeClr val="accent1"/>
            </a:lnRef>
            <a:fillRef idx="0">
              <a:schemeClr val="accent1"/>
            </a:fillRef>
            <a:effectRef idx="0">
              <a:schemeClr val="accent1"/>
            </a:effectRef>
            <a:fontRef idx="minor">
              <a:schemeClr val="tx1"/>
            </a:fontRef>
          </p:style>
        </p:cxnSp>
      </p:grpSp>
      <p:grpSp>
        <p:nvGrpSpPr>
          <p:cNvPr id="32" name="Copy contact 1">
            <a:extLst>
              <a:ext uri="{FF2B5EF4-FFF2-40B4-BE49-F238E27FC236}">
                <a16:creationId xmlns:a16="http://schemas.microsoft.com/office/drawing/2014/main" id="{09A8C1B2-2A57-BE3A-811D-CE967D24F643}"/>
              </a:ext>
            </a:extLst>
          </p:cNvPr>
          <p:cNvGrpSpPr/>
          <p:nvPr/>
        </p:nvGrpSpPr>
        <p:grpSpPr>
          <a:xfrm>
            <a:off x="6082402" y="3862799"/>
            <a:ext cx="2376000" cy="2015713"/>
            <a:chOff x="626400" y="3862799"/>
            <a:chExt cx="2376000" cy="2015713"/>
          </a:xfrm>
        </p:grpSpPr>
        <p:sp>
          <p:nvSpPr>
            <p:cNvPr id="33" name="Rechteck 66">
              <a:extLst>
                <a:ext uri="{FF2B5EF4-FFF2-40B4-BE49-F238E27FC236}">
                  <a16:creationId xmlns:a16="http://schemas.microsoft.com/office/drawing/2014/main" id="{6A1298BC-61F1-9965-1929-91A0A37699F7}"/>
                </a:ext>
              </a:extLst>
            </p:cNvPr>
            <p:cNvSpPr>
              <a:spLocks/>
            </p:cNvSpPr>
            <p:nvPr/>
          </p:nvSpPr>
          <p:spPr bwMode="gray">
            <a:xfrm>
              <a:off x="626400" y="3862799"/>
              <a:ext cx="2376000" cy="2015713"/>
            </a:xfrm>
            <a:prstGeom prst="rect">
              <a:avLst/>
            </a:prstGeom>
          </p:spPr>
          <p:txBody>
            <a:bodyPr wrap="square" lIns="144000" tIns="0" rIns="0" bIns="0" anchor="t" anchorCtr="0">
              <a:noAutofit/>
            </a:bodyPr>
            <a:lstStyle/>
            <a:p>
              <a:pPr marL="0" marR="0" lvl="0" indent="0" algn="l" defTabSz="913943" rtl="0" eaLnBrk="1" fontAlgn="auto" latinLnBrk="0" hangingPunct="1">
                <a:lnSpc>
                  <a:spcPct val="100000"/>
                </a:lnSpc>
                <a:spcBef>
                  <a:spcPts val="0"/>
                </a:spcBef>
                <a:spcAft>
                  <a:spcPts val="0"/>
                </a:spcAft>
                <a:buClr>
                  <a:srgbClr val="879BAA">
                    <a:lumMod val="100000"/>
                  </a:srgbClr>
                </a:buClr>
                <a:buSzPct val="100000"/>
                <a:buFontTx/>
                <a:buNone/>
                <a:tabLst/>
                <a:defRPr/>
              </a:pPr>
              <a:r>
                <a:rPr kumimoji="0" lang="nb-NO" b="1" i="0" u="none" strike="noStrike" kern="1200" cap="none" normalizeH="0" baseline="0" noProof="0">
                  <a:ln>
                    <a:noFill/>
                  </a:ln>
                  <a:solidFill>
                    <a:schemeClr val="bg1"/>
                  </a:solidFill>
                  <a:effectLst/>
                  <a:uLnTx/>
                  <a:uFillTx/>
                  <a:ea typeface="Arial Unicode MS" panose="020B0604020202020204" pitchFamily="34" charset="-128"/>
                  <a:cs typeface="Times New Roman" panose="02020603050405020304" pitchFamily="18" charset="0"/>
                </a:rPr>
                <a:t>Navn etternavn</a:t>
              </a:r>
            </a:p>
            <a:p>
              <a:pPr defTabSz="913943">
                <a:spcAft>
                  <a:spcPts val="3600"/>
                </a:spcAft>
                <a:buClr>
                  <a:srgbClr val="879BAA">
                    <a:lumMod val="100000"/>
                  </a:srgbClr>
                </a:buClr>
                <a:buSzPct val="100000"/>
                <a:defRPr/>
              </a:pPr>
              <a:r>
                <a:rPr kumimoji="0" lang="nb-NO" sz="1200" i="0" u="none" strike="noStrike" kern="1200" cap="none" normalizeH="0" baseline="0" noProof="0">
                  <a:ln>
                    <a:noFill/>
                  </a:ln>
                  <a:solidFill>
                    <a:schemeClr val="bg1"/>
                  </a:solidFill>
                  <a:effectLst/>
                  <a:uLnTx/>
                  <a:uFillTx/>
                  <a:ea typeface="Arial Unicode MS" panose="020B0604020202020204" pitchFamily="34" charset="-128"/>
                  <a:cs typeface="+mn-cs"/>
                </a:rPr>
                <a:t>Tittel</a:t>
              </a:r>
            </a:p>
            <a:p>
              <a:pPr marL="0" lvl="1" indent="0">
                <a:buNone/>
              </a:pPr>
              <a:r>
                <a:rPr lang="nb-NO" altLang="de-DE" sz="1200" err="1">
                  <a:solidFill>
                    <a:schemeClr val="bg1"/>
                  </a:solidFill>
                  <a:ea typeface="Arial Unicode MS"/>
                </a:rPr>
                <a:t>Consectetuer</a:t>
              </a:r>
              <a:r>
                <a:rPr lang="nb-NO" sz="1200" kern="0">
                  <a:solidFill>
                    <a:schemeClr val="bg1"/>
                  </a:solidFill>
                </a:rPr>
                <a:t> </a:t>
              </a:r>
              <a:r>
                <a:rPr lang="nb-NO" sz="1200" kern="0" err="1">
                  <a:solidFill>
                    <a:schemeClr val="bg1"/>
                  </a:solidFill>
                </a:rPr>
                <a:t>vero</a:t>
              </a:r>
              <a:r>
                <a:rPr lang="nb-NO" altLang="de-DE" sz="1200">
                  <a:solidFill>
                    <a:schemeClr val="bg1"/>
                  </a:solidFill>
                  <a:ea typeface="Arial Unicode MS"/>
                </a:rPr>
                <a:t> </a:t>
              </a:r>
              <a:r>
                <a:rPr lang="nb-NO" altLang="de-DE" sz="1200" err="1">
                  <a:solidFill>
                    <a:schemeClr val="bg1"/>
                  </a:solidFill>
                  <a:ea typeface="Arial Unicode MS"/>
                </a:rPr>
                <a:t>adipiscingelit</a:t>
              </a:r>
              <a:r>
                <a:rPr lang="nb-NO" altLang="de-DE" sz="1200">
                  <a:solidFill>
                    <a:schemeClr val="bg1"/>
                  </a:solidFill>
                  <a:ea typeface="Arial Unicode MS"/>
                </a:rPr>
                <a:t> </a:t>
              </a:r>
              <a:r>
                <a:rPr lang="nb-NO" altLang="de-DE" sz="1200" err="1">
                  <a:solidFill>
                    <a:schemeClr val="bg1"/>
                  </a:solidFill>
                  <a:ea typeface="Arial Unicode MS"/>
                </a:rPr>
                <a:t>duis</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suscipit</a:t>
              </a:r>
              <a:r>
                <a:rPr lang="nb-NO" altLang="de-DE" sz="1200">
                  <a:solidFill>
                    <a:schemeClr val="bg1"/>
                  </a:solidFill>
                  <a:ea typeface="Arial Unicode MS"/>
                </a:rPr>
                <a:t> Eget </a:t>
              </a:r>
              <a:r>
                <a:rPr lang="nb-NO" altLang="de-DE" sz="1200" err="1">
                  <a:solidFill>
                    <a:schemeClr val="bg1"/>
                  </a:solidFill>
                  <a:ea typeface="Arial Unicode MS"/>
                </a:rPr>
                <a:t>imperdietnec</a:t>
              </a:r>
              <a:r>
                <a:rPr lang="nb-NO" altLang="de-DE" sz="1400">
                  <a:solidFill>
                    <a:schemeClr val="bg1"/>
                  </a:solidFill>
                  <a:ea typeface="Arial Unicode MS"/>
                </a:rPr>
                <a:t>.</a:t>
              </a:r>
              <a:endParaRPr lang="nb-NO" sz="1400">
                <a:solidFill>
                  <a:schemeClr val="bg1"/>
                </a:solidFill>
              </a:endParaRPr>
            </a:p>
          </p:txBody>
        </p:sp>
        <p:cxnSp>
          <p:nvCxnSpPr>
            <p:cNvPr id="34" name="Line 1">
              <a:extLst>
                <a:ext uri="{FF2B5EF4-FFF2-40B4-BE49-F238E27FC236}">
                  <a16:creationId xmlns:a16="http://schemas.microsoft.com/office/drawing/2014/main" id="{EDB9EE06-FF53-5843-A5D8-BE9696E83393}"/>
                </a:ext>
              </a:extLst>
            </p:cNvPr>
            <p:cNvCxnSpPr>
              <a:cxnSpLocks/>
            </p:cNvCxnSpPr>
            <p:nvPr/>
          </p:nvCxnSpPr>
          <p:spPr>
            <a:xfrm flipV="1">
              <a:off x="725887" y="4653136"/>
              <a:ext cx="2232000" cy="1"/>
            </a:xfrm>
            <a:prstGeom prst="line">
              <a:avLst/>
            </a:prstGeom>
            <a:ln w="19050" cap="rnd">
              <a:gradFill>
                <a:gsLst>
                  <a:gs pos="0">
                    <a:schemeClr val="accent1">
                      <a:lumMod val="60000"/>
                      <a:lumOff val="40000"/>
                    </a:schemeClr>
                  </a:gs>
                  <a:gs pos="100000">
                    <a:schemeClr val="accent1">
                      <a:lumMod val="60000"/>
                      <a:lumOff val="40000"/>
                      <a:alpha val="27000"/>
                    </a:schemeClr>
                  </a:gs>
                </a:gsLst>
                <a:lin ang="0" scaled="0"/>
              </a:gradFill>
            </a:ln>
            <a:effectLst/>
          </p:spPr>
          <p:style>
            <a:lnRef idx="1">
              <a:schemeClr val="accent1"/>
            </a:lnRef>
            <a:fillRef idx="0">
              <a:schemeClr val="accent1"/>
            </a:fillRef>
            <a:effectRef idx="0">
              <a:schemeClr val="accent1"/>
            </a:effectRef>
            <a:fontRef idx="minor">
              <a:schemeClr val="tx1"/>
            </a:fontRef>
          </p:style>
        </p:cxnSp>
      </p:grpSp>
      <p:grpSp>
        <p:nvGrpSpPr>
          <p:cNvPr id="35" name="Copy contact 1">
            <a:extLst>
              <a:ext uri="{FF2B5EF4-FFF2-40B4-BE49-F238E27FC236}">
                <a16:creationId xmlns:a16="http://schemas.microsoft.com/office/drawing/2014/main" id="{8C665ADE-A7D5-D28A-21DF-093E6EA9D903}"/>
              </a:ext>
            </a:extLst>
          </p:cNvPr>
          <p:cNvGrpSpPr/>
          <p:nvPr/>
        </p:nvGrpSpPr>
        <p:grpSpPr>
          <a:xfrm>
            <a:off x="8836073" y="3853115"/>
            <a:ext cx="2376000" cy="2015713"/>
            <a:chOff x="626400" y="3862799"/>
            <a:chExt cx="2376000" cy="2015713"/>
          </a:xfrm>
        </p:grpSpPr>
        <p:sp>
          <p:nvSpPr>
            <p:cNvPr id="36" name="Rechteck 66">
              <a:extLst>
                <a:ext uri="{FF2B5EF4-FFF2-40B4-BE49-F238E27FC236}">
                  <a16:creationId xmlns:a16="http://schemas.microsoft.com/office/drawing/2014/main" id="{385F441D-C51D-AB74-85F8-D08F9515401A}"/>
                </a:ext>
              </a:extLst>
            </p:cNvPr>
            <p:cNvSpPr>
              <a:spLocks/>
            </p:cNvSpPr>
            <p:nvPr/>
          </p:nvSpPr>
          <p:spPr bwMode="gray">
            <a:xfrm>
              <a:off x="626400" y="3862799"/>
              <a:ext cx="2376000" cy="2015713"/>
            </a:xfrm>
            <a:prstGeom prst="rect">
              <a:avLst/>
            </a:prstGeom>
          </p:spPr>
          <p:txBody>
            <a:bodyPr wrap="square" lIns="144000" tIns="0" rIns="0" bIns="0" anchor="t" anchorCtr="0">
              <a:noAutofit/>
            </a:bodyPr>
            <a:lstStyle/>
            <a:p>
              <a:pPr marL="0" marR="0" lvl="0" indent="0" algn="l" defTabSz="913943" rtl="0" eaLnBrk="1" fontAlgn="auto" latinLnBrk="0" hangingPunct="1">
                <a:lnSpc>
                  <a:spcPct val="100000"/>
                </a:lnSpc>
                <a:spcBef>
                  <a:spcPts val="0"/>
                </a:spcBef>
                <a:spcAft>
                  <a:spcPts val="0"/>
                </a:spcAft>
                <a:buClr>
                  <a:srgbClr val="879BAA">
                    <a:lumMod val="100000"/>
                  </a:srgbClr>
                </a:buClr>
                <a:buSzPct val="100000"/>
                <a:buFontTx/>
                <a:buNone/>
                <a:tabLst/>
                <a:defRPr/>
              </a:pPr>
              <a:r>
                <a:rPr kumimoji="0" lang="nb-NO" b="1" i="0" u="none" strike="noStrike" kern="1200" cap="none" normalizeH="0" baseline="0" noProof="0">
                  <a:ln>
                    <a:noFill/>
                  </a:ln>
                  <a:solidFill>
                    <a:schemeClr val="bg1"/>
                  </a:solidFill>
                  <a:effectLst/>
                  <a:uLnTx/>
                  <a:uFillTx/>
                  <a:ea typeface="Arial Unicode MS" panose="020B0604020202020204" pitchFamily="34" charset="-128"/>
                  <a:cs typeface="Times New Roman" panose="02020603050405020304" pitchFamily="18" charset="0"/>
                </a:rPr>
                <a:t>Navn etternavn</a:t>
              </a:r>
            </a:p>
            <a:p>
              <a:pPr defTabSz="913943">
                <a:spcAft>
                  <a:spcPts val="3600"/>
                </a:spcAft>
                <a:buClr>
                  <a:srgbClr val="879BAA">
                    <a:lumMod val="100000"/>
                  </a:srgbClr>
                </a:buClr>
                <a:buSzPct val="100000"/>
                <a:defRPr/>
              </a:pPr>
              <a:r>
                <a:rPr kumimoji="0" lang="nb-NO" sz="1200" i="0" u="none" strike="noStrike" kern="1200" cap="none" normalizeH="0" baseline="0" noProof="0">
                  <a:ln>
                    <a:noFill/>
                  </a:ln>
                  <a:solidFill>
                    <a:schemeClr val="bg1"/>
                  </a:solidFill>
                  <a:effectLst/>
                  <a:uLnTx/>
                  <a:uFillTx/>
                  <a:ea typeface="Arial Unicode MS" panose="020B0604020202020204" pitchFamily="34" charset="-128"/>
                  <a:cs typeface="+mn-cs"/>
                </a:rPr>
                <a:t>Tittel</a:t>
              </a:r>
            </a:p>
            <a:p>
              <a:pPr marL="0" lvl="1" indent="0">
                <a:buNone/>
              </a:pPr>
              <a:r>
                <a:rPr lang="nb-NO" altLang="de-DE" sz="1200" err="1">
                  <a:solidFill>
                    <a:schemeClr val="bg1"/>
                  </a:solidFill>
                  <a:ea typeface="Arial Unicode MS"/>
                </a:rPr>
                <a:t>Consectetuer</a:t>
              </a:r>
              <a:r>
                <a:rPr lang="nb-NO" sz="1200" kern="0">
                  <a:solidFill>
                    <a:schemeClr val="bg1"/>
                  </a:solidFill>
                </a:rPr>
                <a:t> </a:t>
              </a:r>
              <a:r>
                <a:rPr lang="nb-NO" sz="1200" kern="0" err="1">
                  <a:solidFill>
                    <a:schemeClr val="bg1"/>
                  </a:solidFill>
                </a:rPr>
                <a:t>vero</a:t>
              </a:r>
              <a:r>
                <a:rPr lang="nb-NO" altLang="de-DE" sz="1200">
                  <a:solidFill>
                    <a:schemeClr val="bg1"/>
                  </a:solidFill>
                  <a:ea typeface="Arial Unicode MS"/>
                </a:rPr>
                <a:t> </a:t>
              </a:r>
              <a:r>
                <a:rPr lang="nb-NO" altLang="de-DE" sz="1200" err="1">
                  <a:solidFill>
                    <a:schemeClr val="bg1"/>
                  </a:solidFill>
                  <a:ea typeface="Arial Unicode MS"/>
                </a:rPr>
                <a:t>adipiscingelit</a:t>
              </a:r>
              <a:r>
                <a:rPr lang="nb-NO" altLang="de-DE" sz="1200">
                  <a:solidFill>
                    <a:schemeClr val="bg1"/>
                  </a:solidFill>
                  <a:ea typeface="Arial Unicode MS"/>
                </a:rPr>
                <a:t> </a:t>
              </a:r>
              <a:r>
                <a:rPr lang="nb-NO" altLang="de-DE" sz="1200" err="1">
                  <a:solidFill>
                    <a:schemeClr val="bg1"/>
                  </a:solidFill>
                  <a:ea typeface="Arial Unicode MS"/>
                </a:rPr>
                <a:t>duis</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arcu</a:t>
              </a:r>
              <a:r>
                <a:rPr lang="nb-NO" altLang="de-DE" sz="1200">
                  <a:solidFill>
                    <a:schemeClr val="bg1"/>
                  </a:solidFill>
                  <a:ea typeface="Arial Unicode MS"/>
                </a:rPr>
                <a:t> </a:t>
              </a:r>
              <a:r>
                <a:rPr lang="nb-NO" altLang="de-DE" sz="1200" err="1">
                  <a:solidFill>
                    <a:schemeClr val="bg1"/>
                  </a:solidFill>
                  <a:ea typeface="Arial Unicode MS"/>
                </a:rPr>
                <a:t>tortor</a:t>
              </a:r>
              <a:r>
                <a:rPr lang="nb-NO" altLang="de-DE" sz="1200">
                  <a:solidFill>
                    <a:schemeClr val="bg1"/>
                  </a:solidFill>
                  <a:ea typeface="Arial Unicode MS"/>
                </a:rPr>
                <a:t> </a:t>
              </a:r>
              <a:r>
                <a:rPr lang="nb-NO" altLang="de-DE" sz="1200" err="1">
                  <a:solidFill>
                    <a:schemeClr val="bg1"/>
                  </a:solidFill>
                  <a:ea typeface="Arial Unicode MS"/>
                </a:rPr>
                <a:t>suscipit</a:t>
              </a:r>
              <a:r>
                <a:rPr lang="nb-NO" altLang="de-DE" sz="1200">
                  <a:solidFill>
                    <a:schemeClr val="bg1"/>
                  </a:solidFill>
                  <a:ea typeface="Arial Unicode MS"/>
                </a:rPr>
                <a:t> Eget </a:t>
              </a:r>
              <a:r>
                <a:rPr lang="nb-NO" altLang="de-DE" sz="1200" err="1">
                  <a:solidFill>
                    <a:schemeClr val="bg1"/>
                  </a:solidFill>
                  <a:ea typeface="Arial Unicode MS"/>
                </a:rPr>
                <a:t>imperdietnec</a:t>
              </a:r>
              <a:r>
                <a:rPr lang="nb-NO" altLang="de-DE" sz="1400">
                  <a:solidFill>
                    <a:schemeClr val="bg1"/>
                  </a:solidFill>
                  <a:ea typeface="Arial Unicode MS"/>
                </a:rPr>
                <a:t>.</a:t>
              </a:r>
              <a:endParaRPr lang="nb-NO" sz="1400">
                <a:solidFill>
                  <a:schemeClr val="bg1"/>
                </a:solidFill>
              </a:endParaRPr>
            </a:p>
          </p:txBody>
        </p:sp>
        <p:cxnSp>
          <p:nvCxnSpPr>
            <p:cNvPr id="37" name="Line 1">
              <a:extLst>
                <a:ext uri="{FF2B5EF4-FFF2-40B4-BE49-F238E27FC236}">
                  <a16:creationId xmlns:a16="http://schemas.microsoft.com/office/drawing/2014/main" id="{9E583F32-FE40-5482-DF6E-BAB23DB7A231}"/>
                </a:ext>
              </a:extLst>
            </p:cNvPr>
            <p:cNvCxnSpPr>
              <a:cxnSpLocks/>
            </p:cNvCxnSpPr>
            <p:nvPr/>
          </p:nvCxnSpPr>
          <p:spPr>
            <a:xfrm flipV="1">
              <a:off x="748689" y="4662820"/>
              <a:ext cx="2232000" cy="1"/>
            </a:xfrm>
            <a:prstGeom prst="line">
              <a:avLst/>
            </a:prstGeom>
            <a:ln w="19050" cap="rnd">
              <a:gradFill>
                <a:gsLst>
                  <a:gs pos="0">
                    <a:schemeClr val="accent1">
                      <a:lumMod val="60000"/>
                      <a:lumOff val="40000"/>
                    </a:schemeClr>
                  </a:gs>
                  <a:gs pos="100000">
                    <a:schemeClr val="accent1">
                      <a:lumMod val="60000"/>
                      <a:lumOff val="40000"/>
                      <a:alpha val="27000"/>
                    </a:schemeClr>
                  </a:gs>
                </a:gsLst>
                <a:lin ang="0" scaled="0"/>
              </a:gradFill>
            </a:ln>
            <a:effectLst/>
          </p:spPr>
          <p:style>
            <a:lnRef idx="1">
              <a:schemeClr val="accent1"/>
            </a:lnRef>
            <a:fillRef idx="0">
              <a:schemeClr val="accent1"/>
            </a:fillRef>
            <a:effectRef idx="0">
              <a:schemeClr val="accent1"/>
            </a:effectRef>
            <a:fontRef idx="minor">
              <a:schemeClr val="tx1"/>
            </a:fontRef>
          </p:style>
        </p:cxnSp>
      </p:grpSp>
      <p:pic>
        <p:nvPicPr>
          <p:cNvPr id="38" name="Logo">
            <a:extLst>
              <a:ext uri="{FF2B5EF4-FFF2-40B4-BE49-F238E27FC236}">
                <a16:creationId xmlns:a16="http://schemas.microsoft.com/office/drawing/2014/main" id="{7722CF41-97A0-CA1A-C93D-F53B3E91BE04}"/>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414664" y="292182"/>
            <a:ext cx="1609379" cy="464244"/>
          </a:xfrm>
          <a:prstGeom prst="rect">
            <a:avLst/>
          </a:prstGeom>
          <a:effectLst/>
        </p:spPr>
      </p:pic>
      <p:pic>
        <p:nvPicPr>
          <p:cNvPr id="39" name="Graphic 38">
            <a:extLst>
              <a:ext uri="{FF2B5EF4-FFF2-40B4-BE49-F238E27FC236}">
                <a16:creationId xmlns:a16="http://schemas.microsoft.com/office/drawing/2014/main" id="{434A81E0-8668-35C6-75E0-BB6E97A954B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8189" y="1453079"/>
            <a:ext cx="1638232" cy="1638232"/>
          </a:xfrm>
          <a:prstGeom prst="rect">
            <a:avLst/>
          </a:prstGeom>
        </p:spPr>
      </p:pic>
      <p:pic>
        <p:nvPicPr>
          <p:cNvPr id="41" name="Graphic 40">
            <a:extLst>
              <a:ext uri="{FF2B5EF4-FFF2-40B4-BE49-F238E27FC236}">
                <a16:creationId xmlns:a16="http://schemas.microsoft.com/office/drawing/2014/main" id="{9FF96E6A-046C-43FA-DB8E-D95DEC2D858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81889" y="1453079"/>
            <a:ext cx="1638232" cy="1638232"/>
          </a:xfrm>
          <a:prstGeom prst="rect">
            <a:avLst/>
          </a:prstGeom>
        </p:spPr>
      </p:pic>
      <p:pic>
        <p:nvPicPr>
          <p:cNvPr id="9" name="Graphic 7">
            <a:extLst>
              <a:ext uri="{FF2B5EF4-FFF2-40B4-BE49-F238E27FC236}">
                <a16:creationId xmlns:a16="http://schemas.microsoft.com/office/drawing/2014/main" id="{E7B12CBD-4CC4-5D6D-9DEF-A1A587544E7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48052" y="1453080"/>
            <a:ext cx="1638231" cy="1638231"/>
          </a:xfrm>
          <a:prstGeom prst="rect">
            <a:avLst/>
          </a:prstGeom>
        </p:spPr>
      </p:pic>
      <p:pic>
        <p:nvPicPr>
          <p:cNvPr id="10" name="Graphic 7">
            <a:extLst>
              <a:ext uri="{FF2B5EF4-FFF2-40B4-BE49-F238E27FC236}">
                <a16:creationId xmlns:a16="http://schemas.microsoft.com/office/drawing/2014/main" id="{A3D4E85B-4D6E-39EF-E8AB-C0AD4E4149E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16957" y="1453080"/>
            <a:ext cx="1638231" cy="1638231"/>
          </a:xfrm>
          <a:prstGeom prst="rect">
            <a:avLst/>
          </a:prstGeom>
        </p:spPr>
      </p:pic>
      <p:sp>
        <p:nvSpPr>
          <p:cNvPr id="8" name="Text Placeholder 15">
            <a:extLst>
              <a:ext uri="{FF2B5EF4-FFF2-40B4-BE49-F238E27FC236}">
                <a16:creationId xmlns:a16="http://schemas.microsoft.com/office/drawing/2014/main" id="{05427892-7D6B-11AE-C2DC-59D510B79A4A}"/>
              </a:ext>
            </a:extLst>
          </p:cNvPr>
          <p:cNvSpPr txBox="1">
            <a:spLocks/>
          </p:cNvSpPr>
          <p:nvPr/>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OneCo</a:t>
            </a:r>
            <a:endParaRPr lang="en-DK">
              <a:solidFill>
                <a:schemeClr val="bg1"/>
              </a:solidFill>
            </a:endParaRPr>
          </a:p>
        </p:txBody>
      </p:sp>
      <p:sp>
        <p:nvSpPr>
          <p:cNvPr id="13" name="Plassholder for lysbildenummer 5">
            <a:extLst>
              <a:ext uri="{FF2B5EF4-FFF2-40B4-BE49-F238E27FC236}">
                <a16:creationId xmlns:a16="http://schemas.microsoft.com/office/drawing/2014/main" id="{DB111021-5D47-C8B5-2106-0AE25555FE04}"/>
              </a:ext>
            </a:extLst>
          </p:cNvPr>
          <p:cNvSpPr txBox="1">
            <a:spLocks/>
          </p:cNvSpPr>
          <p:nvPr/>
        </p:nvSpPr>
        <p:spPr>
          <a:xfrm>
            <a:off x="8616280" y="6453336"/>
            <a:ext cx="3390221" cy="268055"/>
          </a:xfrm>
          <a:prstGeom prst="rect">
            <a:avLst/>
          </a:prstGeom>
        </p:spPr>
        <p:txBody>
          <a:bodyPr vert="horz" lIns="91440" tIns="45720" rIns="91440" bIns="45720" rtlCol="0" anchor="ctr"/>
          <a:lstStyle>
            <a:defPPr>
              <a:defRPr lang="en-US"/>
            </a:defPPr>
            <a:lvl1pPr marL="0" algn="r" defTabSz="1219170" rtl="0" eaLnBrk="1" latinLnBrk="0" hangingPunct="1">
              <a:defRPr sz="1000" kern="1200">
                <a:solidFill>
                  <a:schemeClr val="bg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a:lstStyle>
          <a:p>
            <a:fld id="{F5B1B068-B48D-6946-9215-B08EFACD5667}" type="slidenum">
              <a:rPr lang="nb-NO" smtClean="0"/>
              <a:pPr/>
              <a:t>16</a:t>
            </a:fld>
            <a:endParaRPr lang="nb-NO"/>
          </a:p>
        </p:txBody>
      </p:sp>
    </p:spTree>
    <p:extLst>
      <p:ext uri="{BB962C8B-B14F-4D97-AF65-F5344CB8AC3E}">
        <p14:creationId xmlns:p14="http://schemas.microsoft.com/office/powerpoint/2010/main" val="429127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B1688D5-62CC-2D61-B0F4-08244C89FE64}"/>
              </a:ext>
            </a:extLst>
          </p:cNvPr>
          <p:cNvSpPr>
            <a:spLocks noGrp="1"/>
          </p:cNvSpPr>
          <p:nvPr>
            <p:ph type="sldNum" sz="quarter" idx="4"/>
          </p:nvPr>
        </p:nvSpPr>
        <p:spPr/>
        <p:txBody>
          <a:bodyPr/>
          <a:lstStyle/>
          <a:p>
            <a:fld id="{F5B1B068-B48D-6946-9215-B08EFACD5667}" type="slidenum">
              <a:rPr lang="nb-NO" smtClean="0"/>
              <a:pPr/>
              <a:t>17</a:t>
            </a:fld>
            <a:endParaRPr lang="nb-NO"/>
          </a:p>
        </p:txBody>
      </p:sp>
      <p:sp>
        <p:nvSpPr>
          <p:cNvPr id="4" name="Achievements background">
            <a:extLst>
              <a:ext uri="{FF2B5EF4-FFF2-40B4-BE49-F238E27FC236}">
                <a16:creationId xmlns:a16="http://schemas.microsoft.com/office/drawing/2014/main" id="{62844A35-633B-04AC-9C07-29DD1BF52F1D}"/>
              </a:ext>
            </a:extLst>
          </p:cNvPr>
          <p:cNvSpPr/>
          <p:nvPr/>
        </p:nvSpPr>
        <p:spPr>
          <a:xfrm>
            <a:off x="-1" y="0"/>
            <a:ext cx="6534000" cy="6858000"/>
          </a:xfrm>
          <a:prstGeom prst="homePlate">
            <a:avLst>
              <a:gd name="adj" fmla="val 2814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de-DE">
              <a:solidFill>
                <a:schemeClr val="tx1"/>
              </a:solidFill>
            </a:endParaRPr>
          </a:p>
        </p:txBody>
      </p:sp>
      <p:sp>
        <p:nvSpPr>
          <p:cNvPr id="5" name="Text Placeholder 11">
            <a:extLst>
              <a:ext uri="{FF2B5EF4-FFF2-40B4-BE49-F238E27FC236}">
                <a16:creationId xmlns:a16="http://schemas.microsoft.com/office/drawing/2014/main" id="{7319D8BD-AC45-9099-B823-6365F839EC26}"/>
              </a:ext>
            </a:extLst>
          </p:cNvPr>
          <p:cNvSpPr txBox="1">
            <a:spLocks/>
          </p:cNvSpPr>
          <p:nvPr/>
        </p:nvSpPr>
        <p:spPr>
          <a:xfrm>
            <a:off x="320675" y="1268700"/>
            <a:ext cx="5559295" cy="4752660"/>
          </a:xfrm>
          <a:prstGeom prst="rect">
            <a:avLst/>
          </a:prstGeom>
        </p:spPr>
        <p:txBody>
          <a:bodyPr/>
          <a:lst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indent="0">
              <a:spcAft>
                <a:spcPts val="1200"/>
              </a:spcAft>
              <a:buClr>
                <a:srgbClr val="647D2D"/>
              </a:buClr>
              <a:buNone/>
            </a:pPr>
            <a:r>
              <a:rPr lang="nb-NO" sz="3200" b="1">
                <a:solidFill>
                  <a:schemeClr val="tx2"/>
                </a:solidFill>
                <a:latin typeface="Arial" panose="020B0604020202020204" pitchFamily="34" charset="0"/>
                <a:ea typeface="Arial Unicode MS"/>
                <a:cs typeface="Arial" panose="020B0604020202020204" pitchFamily="34" charset="0"/>
              </a:rPr>
              <a:t>Tiltak</a:t>
            </a:r>
          </a:p>
          <a:p>
            <a:pPr marL="0" indent="0">
              <a:spcAft>
                <a:spcPts val="600"/>
              </a:spcAft>
              <a:buClr>
                <a:schemeClr val="bg2"/>
              </a:buClr>
              <a:buNone/>
            </a:pPr>
            <a:r>
              <a:rPr lang="nb-NO" err="1"/>
              <a:t>Lorem</a:t>
            </a:r>
            <a:r>
              <a:rPr lang="nb-NO"/>
              <a:t> </a:t>
            </a:r>
            <a:r>
              <a:rPr lang="nb-NO" err="1"/>
              <a:t>ipsum</a:t>
            </a:r>
            <a:r>
              <a:rPr lang="nb-NO"/>
              <a:t> </a:t>
            </a:r>
            <a:r>
              <a:rPr lang="nb-NO" err="1"/>
              <a:t>dolor</a:t>
            </a:r>
            <a:r>
              <a:rPr lang="nb-NO"/>
              <a:t> </a:t>
            </a:r>
            <a:r>
              <a:rPr lang="nb-NO" err="1"/>
              <a:t>sit</a:t>
            </a:r>
            <a:r>
              <a:rPr lang="nb-NO"/>
              <a:t> </a:t>
            </a:r>
            <a:r>
              <a:rPr lang="nb-NO" err="1"/>
              <a:t>amet</a:t>
            </a:r>
            <a:r>
              <a:rPr lang="nb-NO"/>
              <a:t>,</a:t>
            </a:r>
          </a:p>
          <a:p>
            <a:pPr marL="0" indent="0">
              <a:spcAft>
                <a:spcPts val="600"/>
              </a:spcAft>
              <a:buClr>
                <a:schemeClr val="bg2"/>
              </a:buClr>
              <a:buNone/>
            </a:pPr>
            <a:r>
              <a:rPr lang="nb-NO" err="1"/>
              <a:t>Consectetuer</a:t>
            </a:r>
            <a:r>
              <a:rPr lang="nb-NO"/>
              <a:t> </a:t>
            </a:r>
            <a:r>
              <a:rPr lang="nb-NO" err="1"/>
              <a:t>adipiscing</a:t>
            </a:r>
            <a:r>
              <a:rPr lang="nb-NO"/>
              <a:t> </a:t>
            </a:r>
            <a:r>
              <a:rPr lang="nb-NO" err="1"/>
              <a:t>elit</a:t>
            </a:r>
            <a:endParaRPr lang="nb-NO"/>
          </a:p>
          <a:p>
            <a:pPr marL="0" indent="0">
              <a:spcAft>
                <a:spcPts val="600"/>
              </a:spcAft>
              <a:buClr>
                <a:schemeClr val="bg2"/>
              </a:buClr>
              <a:buNone/>
            </a:pPr>
            <a:r>
              <a:rPr lang="nb-NO" err="1"/>
              <a:t>Aenean</a:t>
            </a:r>
            <a:r>
              <a:rPr lang="nb-NO"/>
              <a:t> </a:t>
            </a:r>
            <a:r>
              <a:rPr lang="nb-NO" err="1"/>
              <a:t>commodo</a:t>
            </a:r>
            <a:r>
              <a:rPr lang="nb-NO"/>
              <a:t> </a:t>
            </a:r>
            <a:r>
              <a:rPr lang="nb-NO" err="1"/>
              <a:t>ligula</a:t>
            </a:r>
            <a:r>
              <a:rPr lang="nb-NO"/>
              <a:t> eget </a:t>
            </a:r>
            <a:r>
              <a:rPr lang="nb-NO" err="1"/>
              <a:t>dolor</a:t>
            </a:r>
            <a:endParaRPr lang="nb-NO"/>
          </a:p>
        </p:txBody>
      </p:sp>
      <p:sp>
        <p:nvSpPr>
          <p:cNvPr id="6" name="Text Placeholder 11">
            <a:extLst>
              <a:ext uri="{FF2B5EF4-FFF2-40B4-BE49-F238E27FC236}">
                <a16:creationId xmlns:a16="http://schemas.microsoft.com/office/drawing/2014/main" id="{910979D1-919B-7FD6-FEEE-1EE8CD8C9724}"/>
              </a:ext>
            </a:extLst>
          </p:cNvPr>
          <p:cNvSpPr txBox="1">
            <a:spLocks/>
          </p:cNvSpPr>
          <p:nvPr/>
        </p:nvSpPr>
        <p:spPr>
          <a:xfrm>
            <a:off x="6672080" y="1268700"/>
            <a:ext cx="5199247" cy="4752660"/>
          </a:xfrm>
          <a:prstGeom prst="rect">
            <a:avLst/>
          </a:prstGeom>
        </p:spPr>
        <p:txBody>
          <a:bodyPr/>
          <a:lst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indent="0">
              <a:spcAft>
                <a:spcPts val="1200"/>
              </a:spcAft>
              <a:buNone/>
            </a:pPr>
            <a:r>
              <a:rPr lang="nb-NO" sz="3200" b="1">
                <a:solidFill>
                  <a:schemeClr val="bg1"/>
                </a:solidFill>
                <a:latin typeface="Arial" panose="020B0604020202020204" pitchFamily="34" charset="0"/>
                <a:ea typeface="Arial Unicode MS"/>
                <a:cs typeface="Arial" panose="020B0604020202020204" pitchFamily="34" charset="0"/>
              </a:rPr>
              <a:t>Mål</a:t>
            </a:r>
          </a:p>
          <a:p>
            <a:pPr marL="0" indent="0">
              <a:spcAft>
                <a:spcPts val="600"/>
              </a:spcAft>
              <a:buClr>
                <a:srgbClr val="FFFFFF"/>
              </a:buClr>
              <a:buSzPct val="120000"/>
              <a:buNone/>
            </a:pPr>
            <a:r>
              <a:rPr lang="nb-NO">
                <a:solidFill>
                  <a:schemeClr val="bg1"/>
                </a:solidFill>
                <a:ea typeface="Arial Unicode MS"/>
              </a:rPr>
              <a:t>Cras </a:t>
            </a:r>
            <a:r>
              <a:rPr lang="nb-NO" err="1">
                <a:solidFill>
                  <a:schemeClr val="bg1"/>
                </a:solidFill>
                <a:ea typeface="Arial Unicode MS"/>
              </a:rPr>
              <a:t>ultricies</a:t>
            </a:r>
            <a:r>
              <a:rPr lang="nb-NO">
                <a:solidFill>
                  <a:schemeClr val="bg1"/>
                </a:solidFill>
                <a:ea typeface="Arial Unicode MS"/>
              </a:rPr>
              <a:t> mi </a:t>
            </a:r>
            <a:r>
              <a:rPr lang="nb-NO" err="1">
                <a:solidFill>
                  <a:schemeClr val="bg1"/>
                </a:solidFill>
                <a:ea typeface="Arial Unicode MS"/>
              </a:rPr>
              <a:t>eu</a:t>
            </a:r>
            <a:endParaRPr lang="nb-NO">
              <a:solidFill>
                <a:schemeClr val="bg1"/>
              </a:solidFill>
              <a:ea typeface="Arial Unicode MS"/>
            </a:endParaRPr>
          </a:p>
          <a:p>
            <a:pPr marL="0" indent="0">
              <a:spcAft>
                <a:spcPts val="600"/>
              </a:spcAft>
              <a:buClr>
                <a:srgbClr val="FFFFFF"/>
              </a:buClr>
              <a:buSzPct val="120000"/>
              <a:buNone/>
            </a:pPr>
            <a:r>
              <a:rPr lang="nb-NO" err="1">
                <a:solidFill>
                  <a:schemeClr val="bg1"/>
                </a:solidFill>
                <a:ea typeface="Arial Unicode MS"/>
              </a:rPr>
              <a:t>Duis</a:t>
            </a:r>
            <a:r>
              <a:rPr lang="nb-NO">
                <a:solidFill>
                  <a:schemeClr val="bg1"/>
                </a:solidFill>
                <a:ea typeface="Arial Unicode MS"/>
              </a:rPr>
              <a:t> </a:t>
            </a:r>
            <a:r>
              <a:rPr lang="nb-NO" err="1">
                <a:solidFill>
                  <a:schemeClr val="bg1"/>
                </a:solidFill>
                <a:ea typeface="Arial Unicode MS"/>
              </a:rPr>
              <a:t>arcu</a:t>
            </a:r>
            <a:r>
              <a:rPr lang="nb-NO">
                <a:solidFill>
                  <a:schemeClr val="bg1"/>
                </a:solidFill>
                <a:ea typeface="Arial Unicode MS"/>
              </a:rPr>
              <a:t> </a:t>
            </a:r>
            <a:r>
              <a:rPr lang="nb-NO" err="1">
                <a:solidFill>
                  <a:schemeClr val="bg1"/>
                </a:solidFill>
                <a:ea typeface="Arial Unicode MS"/>
              </a:rPr>
              <a:t>tortor</a:t>
            </a:r>
            <a:r>
              <a:rPr lang="nb-NO">
                <a:solidFill>
                  <a:schemeClr val="bg1"/>
                </a:solidFill>
                <a:ea typeface="Arial Unicode MS"/>
              </a:rPr>
              <a:t>, </a:t>
            </a:r>
            <a:r>
              <a:rPr lang="nb-NO" err="1">
                <a:solidFill>
                  <a:schemeClr val="bg1"/>
                </a:solidFill>
                <a:ea typeface="Arial Unicode MS"/>
              </a:rPr>
              <a:t>suscipit</a:t>
            </a:r>
            <a:r>
              <a:rPr lang="nb-NO">
                <a:solidFill>
                  <a:schemeClr val="bg1"/>
                </a:solidFill>
                <a:ea typeface="Arial Unicode MS"/>
              </a:rPr>
              <a:t> eget, </a:t>
            </a:r>
            <a:br>
              <a:rPr lang="nb-NO">
                <a:solidFill>
                  <a:schemeClr val="bg1"/>
                </a:solidFill>
                <a:ea typeface="Arial Unicode MS"/>
              </a:rPr>
            </a:br>
            <a:r>
              <a:rPr lang="nb-NO" err="1">
                <a:solidFill>
                  <a:schemeClr val="bg1"/>
                </a:solidFill>
                <a:ea typeface="Arial Unicode MS"/>
              </a:rPr>
              <a:t>imperdiet</a:t>
            </a:r>
            <a:r>
              <a:rPr lang="nb-NO">
                <a:solidFill>
                  <a:schemeClr val="bg1"/>
                </a:solidFill>
                <a:ea typeface="Arial Unicode MS"/>
              </a:rPr>
              <a:t> </a:t>
            </a:r>
            <a:r>
              <a:rPr lang="nb-NO" err="1">
                <a:solidFill>
                  <a:schemeClr val="bg1"/>
                </a:solidFill>
                <a:ea typeface="Arial Unicode MS"/>
              </a:rPr>
              <a:t>nec</a:t>
            </a:r>
            <a:r>
              <a:rPr lang="nb-NO">
                <a:solidFill>
                  <a:schemeClr val="bg1"/>
                </a:solidFill>
                <a:ea typeface="Arial Unicode MS"/>
              </a:rPr>
              <a:t>, </a:t>
            </a:r>
            <a:r>
              <a:rPr lang="nb-NO" err="1">
                <a:solidFill>
                  <a:schemeClr val="bg1"/>
                </a:solidFill>
                <a:ea typeface="Arial Unicode MS"/>
              </a:rPr>
              <a:t>imperdiet</a:t>
            </a:r>
            <a:r>
              <a:rPr lang="nb-NO">
                <a:solidFill>
                  <a:schemeClr val="bg1"/>
                </a:solidFill>
                <a:ea typeface="Arial Unicode MS"/>
              </a:rPr>
              <a:t> </a:t>
            </a:r>
            <a:r>
              <a:rPr lang="nb-NO" err="1">
                <a:solidFill>
                  <a:schemeClr val="bg1"/>
                </a:solidFill>
                <a:ea typeface="Arial Unicode MS"/>
              </a:rPr>
              <a:t>iaculis</a:t>
            </a:r>
            <a:r>
              <a:rPr lang="nb-NO">
                <a:solidFill>
                  <a:schemeClr val="bg1"/>
                </a:solidFill>
                <a:ea typeface="Arial Unicode MS"/>
              </a:rPr>
              <a:t>, </a:t>
            </a:r>
            <a:r>
              <a:rPr lang="nb-NO" err="1">
                <a:solidFill>
                  <a:schemeClr val="bg1"/>
                </a:solidFill>
                <a:ea typeface="Arial Unicode MS"/>
              </a:rPr>
              <a:t>ipsum</a:t>
            </a:r>
            <a:endParaRPr lang="nb-NO">
              <a:solidFill>
                <a:schemeClr val="bg1"/>
              </a:solidFill>
              <a:ea typeface="Arial Unicode MS"/>
            </a:endParaRPr>
          </a:p>
        </p:txBody>
      </p:sp>
    </p:spTree>
    <p:extLst>
      <p:ext uri="{BB962C8B-B14F-4D97-AF65-F5344CB8AC3E}">
        <p14:creationId xmlns:p14="http://schemas.microsoft.com/office/powerpoint/2010/main" val="3687042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86CE6E-6AFD-DE58-92D6-08971EE40778}"/>
              </a:ext>
            </a:extLst>
          </p:cNvPr>
          <p:cNvSpPr>
            <a:spLocks noGrp="1"/>
          </p:cNvSpPr>
          <p:nvPr>
            <p:ph type="sldNum" sz="quarter" idx="4"/>
          </p:nvPr>
        </p:nvSpPr>
        <p:spPr/>
        <p:txBody>
          <a:bodyPr/>
          <a:lstStyle/>
          <a:p>
            <a:fld id="{F5B1B068-B48D-6946-9215-B08EFACD5667}" type="slidenum">
              <a:rPr lang="nb-NO" smtClean="0"/>
              <a:pPr/>
              <a:t>18</a:t>
            </a:fld>
            <a:endParaRPr lang="nb-NO"/>
          </a:p>
        </p:txBody>
      </p:sp>
      <p:sp>
        <p:nvSpPr>
          <p:cNvPr id="3" name="Text Placeholder 2">
            <a:extLst>
              <a:ext uri="{FF2B5EF4-FFF2-40B4-BE49-F238E27FC236}">
                <a16:creationId xmlns:a16="http://schemas.microsoft.com/office/drawing/2014/main" id="{8F235900-AFE2-F25B-EA6F-E9B7BF21CC78}"/>
              </a:ext>
            </a:extLst>
          </p:cNvPr>
          <p:cNvSpPr>
            <a:spLocks noGrp="1"/>
          </p:cNvSpPr>
          <p:nvPr>
            <p:ph type="body" sz="quarter" idx="11"/>
          </p:nvPr>
        </p:nvSpPr>
        <p:spPr/>
        <p:txBody>
          <a:bodyPr/>
          <a:lstStyle/>
          <a:p>
            <a:pPr marL="0" indent="0">
              <a:buNone/>
            </a:pPr>
            <a:r>
              <a:rPr lang="nb-NO" i="0" u="none" strike="noStrike" err="1">
                <a:effectLst/>
                <a:latin typeface="+mn-lt"/>
              </a:rPr>
              <a:t>Lorem</a:t>
            </a:r>
            <a:r>
              <a:rPr lang="nb-NO" i="0" u="none" strike="noStrike">
                <a:effectLst/>
                <a:latin typeface="+mn-lt"/>
              </a:rPr>
              <a:t> </a:t>
            </a:r>
            <a:r>
              <a:rPr lang="nb-NO" i="0" u="none" strike="noStrike" err="1">
                <a:effectLst/>
                <a:latin typeface="+mn-lt"/>
              </a:rPr>
              <a:t>ipsum</a:t>
            </a:r>
            <a:r>
              <a:rPr lang="nb-NO" i="0" u="none" strike="noStrike">
                <a:effectLst/>
                <a:latin typeface="+mn-lt"/>
              </a:rPr>
              <a:t> </a:t>
            </a:r>
            <a:r>
              <a:rPr lang="nb-NO" i="0" u="none" strike="noStrike" err="1">
                <a:effectLst/>
                <a:latin typeface="+mn-lt"/>
              </a:rPr>
              <a:t>dolor</a:t>
            </a:r>
            <a:r>
              <a:rPr lang="nb-NO" i="0" u="none" strike="noStrike">
                <a:effectLst/>
                <a:latin typeface="+mn-lt"/>
              </a:rPr>
              <a:t> </a:t>
            </a:r>
            <a:r>
              <a:rPr lang="nb-NO" i="0" u="none" strike="noStrike" err="1">
                <a:effectLst/>
                <a:latin typeface="+mn-lt"/>
              </a:rPr>
              <a:t>sit</a:t>
            </a:r>
            <a:r>
              <a:rPr lang="nb-NO" i="0" u="none" strike="noStrike">
                <a:effectLst/>
                <a:latin typeface="+mn-lt"/>
              </a:rPr>
              <a:t> </a:t>
            </a:r>
            <a:r>
              <a:rPr lang="nb-NO" i="0" u="none" strike="noStrike" err="1">
                <a:effectLst/>
                <a:latin typeface="+mn-lt"/>
              </a:rPr>
              <a:t>amet</a:t>
            </a:r>
            <a:r>
              <a:rPr lang="nb-NO" i="0" u="none" strike="noStrike">
                <a:effectLst/>
                <a:latin typeface="+mn-lt"/>
              </a:rPr>
              <a:t>, </a:t>
            </a:r>
            <a:r>
              <a:rPr lang="nb-NO" i="0" u="none" strike="noStrike" err="1">
                <a:effectLst/>
                <a:latin typeface="+mn-lt"/>
              </a:rPr>
              <a:t>consectetur</a:t>
            </a:r>
            <a:r>
              <a:rPr lang="nb-NO" i="0" u="none" strike="noStrike">
                <a:effectLst/>
                <a:latin typeface="+mn-lt"/>
              </a:rPr>
              <a:t> </a:t>
            </a:r>
            <a:r>
              <a:rPr lang="nb-NO" i="0" u="none" strike="noStrike" err="1">
                <a:effectLst/>
                <a:latin typeface="+mn-lt"/>
              </a:rPr>
              <a:t>adipiscing</a:t>
            </a:r>
            <a:r>
              <a:rPr lang="nb-NO" i="0" u="none" strike="noStrike">
                <a:effectLst/>
                <a:latin typeface="+mn-lt"/>
              </a:rPr>
              <a:t> </a:t>
            </a:r>
            <a:r>
              <a:rPr lang="nb-NO" i="0" u="none" strike="noStrike" err="1">
                <a:effectLst/>
                <a:latin typeface="+mn-lt"/>
              </a:rPr>
              <a:t>elit</a:t>
            </a:r>
            <a:r>
              <a:rPr lang="nb-NO" i="0" u="none" strike="noStrike">
                <a:effectLst/>
                <a:latin typeface="+mn-lt"/>
              </a:rPr>
              <a:t>. </a:t>
            </a:r>
            <a:r>
              <a:rPr lang="nb-NO" i="0" u="none" strike="noStrike" err="1">
                <a:effectLst/>
                <a:latin typeface="+mn-lt"/>
              </a:rPr>
              <a:t>Fusce</a:t>
            </a:r>
            <a:r>
              <a:rPr lang="nb-NO" i="0" u="none" strike="noStrike">
                <a:effectLst/>
                <a:latin typeface="+mn-lt"/>
              </a:rPr>
              <a:t> </a:t>
            </a:r>
            <a:r>
              <a:rPr lang="nb-NO" i="0" u="none" strike="noStrike" err="1">
                <a:effectLst/>
                <a:latin typeface="+mn-lt"/>
              </a:rPr>
              <a:t>placerat</a:t>
            </a:r>
            <a:r>
              <a:rPr lang="nb-NO" i="0" u="none" strike="noStrike">
                <a:effectLst/>
                <a:latin typeface="+mn-lt"/>
              </a:rPr>
              <a:t> </a:t>
            </a:r>
            <a:r>
              <a:rPr lang="nb-NO" i="0" u="none" strike="noStrike" err="1">
                <a:effectLst/>
                <a:latin typeface="+mn-lt"/>
              </a:rPr>
              <a:t>mattis</a:t>
            </a:r>
            <a:r>
              <a:rPr lang="nb-NO" i="0" u="none" strike="noStrike">
                <a:effectLst/>
                <a:latin typeface="+mn-lt"/>
              </a:rPr>
              <a:t> </a:t>
            </a:r>
            <a:r>
              <a:rPr lang="nb-NO" i="0" u="none" strike="noStrike" err="1">
                <a:effectLst/>
                <a:latin typeface="+mn-lt"/>
              </a:rPr>
              <a:t>nunc</a:t>
            </a:r>
            <a:r>
              <a:rPr lang="nb-NO" i="0" u="none" strike="noStrike">
                <a:effectLst/>
                <a:latin typeface="+mn-lt"/>
              </a:rPr>
              <a:t>, </a:t>
            </a:r>
            <a:r>
              <a:rPr lang="nb-NO" i="0" u="none" strike="noStrike" err="1">
                <a:effectLst/>
                <a:latin typeface="+mn-lt"/>
              </a:rPr>
              <a:t>egestas</a:t>
            </a:r>
            <a:r>
              <a:rPr lang="nb-NO" i="0" u="none" strike="noStrike">
                <a:effectLst/>
                <a:latin typeface="+mn-lt"/>
              </a:rPr>
              <a:t> </a:t>
            </a:r>
            <a:r>
              <a:rPr lang="nb-NO" i="0" u="none" strike="noStrike" err="1">
                <a:effectLst/>
                <a:latin typeface="+mn-lt"/>
              </a:rPr>
              <a:t>cursus</a:t>
            </a:r>
            <a:r>
              <a:rPr lang="nb-NO" i="0" u="none" strike="noStrike">
                <a:effectLst/>
                <a:latin typeface="+mn-lt"/>
              </a:rPr>
              <a:t> </a:t>
            </a:r>
            <a:r>
              <a:rPr lang="nb-NO" i="0" u="none" strike="noStrike" err="1">
                <a:effectLst/>
                <a:latin typeface="+mn-lt"/>
              </a:rPr>
              <a:t>sapien</a:t>
            </a:r>
            <a:r>
              <a:rPr lang="nb-NO" i="0" u="none" strike="noStrike">
                <a:effectLst/>
                <a:latin typeface="+mn-lt"/>
              </a:rPr>
              <a:t> </a:t>
            </a:r>
            <a:r>
              <a:rPr lang="nb-NO" i="0" u="none" strike="noStrike" err="1">
                <a:effectLst/>
                <a:latin typeface="+mn-lt"/>
              </a:rPr>
              <a:t>accumsan</a:t>
            </a:r>
            <a:r>
              <a:rPr lang="nb-NO" i="0" u="none" strike="noStrike">
                <a:effectLst/>
                <a:latin typeface="+mn-lt"/>
              </a:rPr>
              <a:t> et. </a:t>
            </a:r>
            <a:r>
              <a:rPr lang="nb-NO" i="0" u="none" strike="noStrike" err="1">
                <a:effectLst/>
                <a:latin typeface="+mn-lt"/>
              </a:rPr>
              <a:t>Aliquam</a:t>
            </a:r>
            <a:r>
              <a:rPr lang="nb-NO" i="0" u="none" strike="noStrike">
                <a:effectLst/>
                <a:latin typeface="+mn-lt"/>
              </a:rPr>
              <a:t> </a:t>
            </a:r>
            <a:r>
              <a:rPr lang="nb-NO" i="0" u="none" strike="noStrike" err="1">
                <a:effectLst/>
                <a:latin typeface="+mn-lt"/>
              </a:rPr>
              <a:t>cursus</a:t>
            </a:r>
            <a:r>
              <a:rPr lang="nb-NO" i="0" u="none" strike="noStrike">
                <a:effectLst/>
                <a:latin typeface="+mn-lt"/>
              </a:rPr>
              <a:t> </a:t>
            </a:r>
            <a:r>
              <a:rPr lang="nb-NO" i="0" u="none" strike="noStrike" err="1">
                <a:effectLst/>
                <a:latin typeface="+mn-lt"/>
              </a:rPr>
              <a:t>quam</a:t>
            </a:r>
            <a:r>
              <a:rPr lang="nb-NO" i="0" u="none" strike="noStrike">
                <a:effectLst/>
                <a:latin typeface="+mn-lt"/>
              </a:rPr>
              <a:t> </a:t>
            </a:r>
            <a:r>
              <a:rPr lang="nb-NO" i="0" u="none" strike="noStrike" err="1">
                <a:effectLst/>
                <a:latin typeface="+mn-lt"/>
              </a:rPr>
              <a:t>quis</a:t>
            </a:r>
            <a:r>
              <a:rPr lang="nb-NO" i="0" u="none" strike="noStrike">
                <a:effectLst/>
                <a:latin typeface="+mn-lt"/>
              </a:rPr>
              <a:t> </a:t>
            </a:r>
            <a:r>
              <a:rPr lang="nb-NO" i="0" u="none" strike="noStrike" err="1">
                <a:effectLst/>
                <a:latin typeface="+mn-lt"/>
              </a:rPr>
              <a:t>aliquet</a:t>
            </a:r>
            <a:r>
              <a:rPr lang="nb-NO" i="0" u="none" strike="noStrike">
                <a:effectLst/>
                <a:latin typeface="+mn-lt"/>
              </a:rPr>
              <a:t> </a:t>
            </a:r>
            <a:r>
              <a:rPr lang="nb-NO" i="0" u="none" strike="noStrike" err="1">
                <a:effectLst/>
                <a:latin typeface="+mn-lt"/>
              </a:rPr>
              <a:t>molestie</a:t>
            </a:r>
            <a:r>
              <a:rPr lang="nb-NO" i="0" u="none" strike="noStrike">
                <a:effectLst/>
                <a:latin typeface="+mn-lt"/>
              </a:rPr>
              <a:t>. </a:t>
            </a:r>
            <a:r>
              <a:rPr lang="nb-NO" i="0" u="none" strike="noStrike" err="1">
                <a:effectLst/>
                <a:latin typeface="+mn-lt"/>
              </a:rPr>
              <a:t>Quisque</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sem</a:t>
            </a:r>
            <a:r>
              <a:rPr lang="nb-NO" i="0" u="none" strike="noStrike">
                <a:effectLst/>
                <a:latin typeface="+mn-lt"/>
              </a:rPr>
              <a:t> </a:t>
            </a:r>
            <a:r>
              <a:rPr lang="nb-NO" i="0" u="none" strike="noStrike" err="1">
                <a:effectLst/>
                <a:latin typeface="+mn-lt"/>
              </a:rPr>
              <a:t>venenatis</a:t>
            </a:r>
            <a:r>
              <a:rPr lang="nb-NO" i="0" u="none" strike="noStrike">
                <a:effectLst/>
                <a:latin typeface="+mn-lt"/>
              </a:rPr>
              <a:t>, </a:t>
            </a:r>
            <a:r>
              <a:rPr lang="nb-NO" i="0" u="none" strike="noStrike" err="1">
                <a:effectLst/>
                <a:latin typeface="+mn-lt"/>
              </a:rPr>
              <a:t>maximus</a:t>
            </a:r>
            <a:r>
              <a:rPr lang="nb-NO" i="0" u="none" strike="noStrike">
                <a:effectLst/>
                <a:latin typeface="+mn-lt"/>
              </a:rPr>
              <a:t> </a:t>
            </a:r>
            <a:r>
              <a:rPr lang="nb-NO" i="0" u="none" strike="noStrike" err="1">
                <a:effectLst/>
                <a:latin typeface="+mn-lt"/>
              </a:rPr>
              <a:t>nibh</a:t>
            </a:r>
            <a:r>
              <a:rPr lang="nb-NO" i="0" u="none" strike="noStrike">
                <a:effectLst/>
                <a:latin typeface="+mn-lt"/>
              </a:rPr>
              <a:t> et, </a:t>
            </a:r>
            <a:r>
              <a:rPr lang="nb-NO" i="0" u="none" strike="noStrike" err="1">
                <a:effectLst/>
                <a:latin typeface="+mn-lt"/>
              </a:rPr>
              <a:t>hendrerit</a:t>
            </a:r>
            <a:r>
              <a:rPr lang="nb-NO" i="0" u="none" strike="noStrike">
                <a:effectLst/>
                <a:latin typeface="+mn-lt"/>
              </a:rPr>
              <a:t> </a:t>
            </a:r>
            <a:r>
              <a:rPr lang="nb-NO" i="0" u="none" strike="noStrike" err="1">
                <a:effectLst/>
                <a:latin typeface="+mn-lt"/>
              </a:rPr>
              <a:t>orci</a:t>
            </a:r>
            <a:r>
              <a:rPr lang="nb-NO" i="0" u="none" strike="noStrike">
                <a:effectLst/>
                <a:latin typeface="+mn-lt"/>
              </a:rPr>
              <a:t>. </a:t>
            </a:r>
          </a:p>
          <a:p>
            <a:pPr marL="0" indent="0">
              <a:buNone/>
            </a:pPr>
            <a:endParaRPr lang="nb-NO">
              <a:latin typeface="+mn-lt"/>
            </a:endParaRPr>
          </a:p>
          <a:p>
            <a:pPr marL="0" indent="0">
              <a:buNone/>
            </a:pPr>
            <a:r>
              <a:rPr lang="nb-NO" i="0" u="none" strike="noStrike" err="1">
                <a:effectLst/>
                <a:latin typeface="+mn-lt"/>
              </a:rPr>
              <a:t>Phasellus</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massa</a:t>
            </a:r>
            <a:r>
              <a:rPr lang="nb-NO" i="0" u="none" strike="noStrike">
                <a:effectLst/>
                <a:latin typeface="+mn-lt"/>
              </a:rPr>
              <a:t> vitae auctor. </a:t>
            </a:r>
            <a:r>
              <a:rPr lang="nb-NO" i="0" u="none" strike="noStrike" err="1">
                <a:effectLst/>
                <a:latin typeface="+mn-lt"/>
              </a:rPr>
              <a:t>Duis</a:t>
            </a:r>
            <a:r>
              <a:rPr lang="nb-NO" i="0" u="none" strike="noStrike">
                <a:effectLst/>
                <a:latin typeface="+mn-lt"/>
              </a:rPr>
              <a:t> </a:t>
            </a:r>
            <a:r>
              <a:rPr lang="nb-NO" i="0" u="none" strike="noStrike" err="1">
                <a:effectLst/>
                <a:latin typeface="+mn-lt"/>
              </a:rPr>
              <a:t>congue</a:t>
            </a:r>
            <a:r>
              <a:rPr lang="nb-NO" i="0" u="none" strike="noStrike">
                <a:effectLst/>
                <a:latin typeface="+mn-lt"/>
              </a:rPr>
              <a:t>, </a:t>
            </a:r>
            <a:r>
              <a:rPr lang="nb-NO" i="0" u="none" strike="noStrike" err="1">
                <a:effectLst/>
                <a:latin typeface="+mn-lt"/>
              </a:rPr>
              <a:t>diam</a:t>
            </a:r>
            <a:r>
              <a:rPr lang="nb-NO" i="0" u="none" strike="noStrike">
                <a:effectLst/>
                <a:latin typeface="+mn-lt"/>
              </a:rPr>
              <a:t> et </a:t>
            </a:r>
            <a:r>
              <a:rPr lang="nb-NO" i="0" u="none" strike="noStrike" err="1">
                <a:effectLst/>
                <a:latin typeface="+mn-lt"/>
              </a:rPr>
              <a:t>tristique</a:t>
            </a:r>
            <a:r>
              <a:rPr lang="nb-NO" i="0" u="none" strike="noStrike">
                <a:effectLst/>
                <a:latin typeface="+mn-lt"/>
              </a:rPr>
              <a:t> </a:t>
            </a:r>
            <a:r>
              <a:rPr lang="nb-NO" i="0" u="none" strike="noStrike" err="1">
                <a:effectLst/>
                <a:latin typeface="+mn-lt"/>
              </a:rPr>
              <a:t>ultricies</a:t>
            </a:r>
            <a:r>
              <a:rPr lang="nb-NO" i="0" u="none" strike="noStrike">
                <a:effectLst/>
                <a:latin typeface="+mn-lt"/>
              </a:rPr>
              <a:t>, </a:t>
            </a:r>
            <a:r>
              <a:rPr lang="nb-NO" i="0" u="none" strike="noStrike" err="1">
                <a:effectLst/>
                <a:latin typeface="+mn-lt"/>
              </a:rPr>
              <a:t>sapien</a:t>
            </a:r>
            <a:r>
              <a:rPr lang="nb-NO" i="0" u="none" strike="noStrike">
                <a:effectLst/>
                <a:latin typeface="+mn-lt"/>
              </a:rPr>
              <a:t> </a:t>
            </a:r>
            <a:r>
              <a:rPr lang="nb-NO" i="0" u="none" strike="noStrike" err="1">
                <a:effectLst/>
                <a:latin typeface="+mn-lt"/>
              </a:rPr>
              <a:t>dolor</a:t>
            </a:r>
            <a:r>
              <a:rPr lang="nb-NO" i="0" u="none" strike="noStrike">
                <a:effectLst/>
                <a:latin typeface="+mn-lt"/>
              </a:rPr>
              <a:t> </a:t>
            </a:r>
            <a:r>
              <a:rPr lang="nb-NO" i="0" u="none" strike="noStrike" err="1">
                <a:effectLst/>
                <a:latin typeface="+mn-lt"/>
              </a:rPr>
              <a:t>sagittis</a:t>
            </a:r>
            <a:r>
              <a:rPr lang="nb-NO" i="0" u="none" strike="noStrike">
                <a:effectLst/>
                <a:latin typeface="+mn-lt"/>
              </a:rPr>
              <a:t> eros, et dictum </a:t>
            </a:r>
            <a:r>
              <a:rPr lang="nb-NO" i="0" u="none" strike="noStrike" err="1">
                <a:effectLst/>
                <a:latin typeface="+mn-lt"/>
              </a:rPr>
              <a:t>erat</a:t>
            </a:r>
            <a:r>
              <a:rPr lang="nb-NO" i="0" u="none" strike="noStrike">
                <a:effectLst/>
                <a:latin typeface="+mn-lt"/>
              </a:rPr>
              <a:t> </a:t>
            </a:r>
            <a:r>
              <a:rPr lang="nb-NO" i="0" u="none" strike="noStrike" err="1">
                <a:effectLst/>
                <a:latin typeface="+mn-lt"/>
              </a:rPr>
              <a:t>dolor</a:t>
            </a:r>
            <a:r>
              <a:rPr lang="nb-NO" i="0" u="none" strike="noStrike">
                <a:effectLst/>
                <a:latin typeface="+mn-lt"/>
              </a:rPr>
              <a:t> et </a:t>
            </a:r>
            <a:r>
              <a:rPr lang="nb-NO" i="0" u="none" strike="noStrike" err="1">
                <a:effectLst/>
                <a:latin typeface="+mn-lt"/>
              </a:rPr>
              <a:t>felis</a:t>
            </a:r>
            <a:r>
              <a:rPr lang="nb-NO" i="0" u="none" strike="noStrike">
                <a:effectLst/>
                <a:latin typeface="+mn-lt"/>
              </a:rPr>
              <a:t>. Vestibulum et </a:t>
            </a:r>
            <a:r>
              <a:rPr lang="nb-NO" i="0" u="none" strike="noStrike" err="1">
                <a:effectLst/>
                <a:latin typeface="+mn-lt"/>
              </a:rPr>
              <a:t>arcu</a:t>
            </a:r>
            <a:r>
              <a:rPr lang="nb-NO" i="0" u="none" strike="noStrike">
                <a:effectLst/>
                <a:latin typeface="+mn-lt"/>
              </a:rPr>
              <a:t> at </a:t>
            </a:r>
            <a:r>
              <a:rPr lang="nb-NO" i="0" u="none" strike="noStrike" err="1">
                <a:effectLst/>
                <a:latin typeface="+mn-lt"/>
              </a:rPr>
              <a:t>risus</a:t>
            </a:r>
            <a:r>
              <a:rPr lang="nb-NO" i="0" u="none" strike="noStrike">
                <a:effectLst/>
                <a:latin typeface="+mn-lt"/>
              </a:rPr>
              <a:t> </a:t>
            </a:r>
            <a:r>
              <a:rPr lang="nb-NO" i="0" u="none" strike="noStrike" err="1">
                <a:effectLst/>
                <a:latin typeface="+mn-lt"/>
              </a:rPr>
              <a:t>feugiat</a:t>
            </a:r>
            <a:r>
              <a:rPr lang="nb-NO" i="0" u="none" strike="noStrike">
                <a:effectLst/>
                <a:latin typeface="+mn-lt"/>
              </a:rPr>
              <a:t> </a:t>
            </a:r>
            <a:r>
              <a:rPr lang="nb-NO" i="0" u="none" strike="noStrike" err="1">
                <a:effectLst/>
                <a:latin typeface="+mn-lt"/>
              </a:rPr>
              <a:t>congue</a:t>
            </a:r>
            <a:r>
              <a:rPr lang="nb-NO" i="0" u="none" strike="noStrike">
                <a:effectLst/>
                <a:latin typeface="+mn-lt"/>
              </a:rPr>
              <a:t> </a:t>
            </a:r>
            <a:r>
              <a:rPr lang="nb-NO" i="0" u="none" strike="noStrike" err="1">
                <a:effectLst/>
                <a:latin typeface="+mn-lt"/>
              </a:rPr>
              <a:t>cursus</a:t>
            </a:r>
            <a:r>
              <a:rPr lang="nb-NO" i="0" u="none" strike="noStrike">
                <a:effectLst/>
                <a:latin typeface="+mn-lt"/>
              </a:rPr>
              <a:t> ut </a:t>
            </a:r>
            <a:r>
              <a:rPr lang="nb-NO" i="0" u="none" strike="noStrike" err="1">
                <a:effectLst/>
                <a:latin typeface="+mn-lt"/>
              </a:rPr>
              <a:t>erat</a:t>
            </a:r>
            <a:r>
              <a:rPr lang="nb-NO" i="0" u="none" strike="noStrike">
                <a:effectLst/>
                <a:latin typeface="+mn-lt"/>
              </a:rPr>
              <a:t>. </a:t>
            </a:r>
            <a:r>
              <a:rPr lang="nb-NO" i="0" u="none" strike="noStrike" err="1">
                <a:effectLst/>
                <a:latin typeface="+mn-lt"/>
              </a:rPr>
              <a:t>Vivamus</a:t>
            </a:r>
            <a:r>
              <a:rPr lang="nb-NO" i="0" u="none" strike="noStrike">
                <a:effectLst/>
                <a:latin typeface="+mn-lt"/>
              </a:rPr>
              <a:t> vitae </a:t>
            </a:r>
            <a:r>
              <a:rPr lang="nb-NO" i="0" u="none" strike="noStrike" err="1">
                <a:effectLst/>
                <a:latin typeface="+mn-lt"/>
              </a:rPr>
              <a:t>ultricies</a:t>
            </a:r>
            <a:r>
              <a:rPr lang="nb-NO" i="0" u="none" strike="noStrike">
                <a:effectLst/>
                <a:latin typeface="+mn-lt"/>
              </a:rPr>
              <a:t> </a:t>
            </a:r>
            <a:r>
              <a:rPr lang="nb-NO" i="0" u="none" strike="noStrike" err="1">
                <a:effectLst/>
                <a:latin typeface="+mn-lt"/>
              </a:rPr>
              <a:t>dolor</a:t>
            </a:r>
            <a:r>
              <a:rPr lang="nb-NO" i="0" u="none" strike="noStrike">
                <a:effectLst/>
                <a:latin typeface="+mn-lt"/>
              </a:rPr>
              <a:t>. Nam </a:t>
            </a:r>
            <a:r>
              <a:rPr lang="nb-NO" i="0" u="none" strike="noStrike" err="1">
                <a:effectLst/>
                <a:latin typeface="+mn-lt"/>
              </a:rPr>
              <a:t>euismod</a:t>
            </a:r>
            <a:r>
              <a:rPr lang="nb-NO" i="0" u="none" strike="noStrike">
                <a:effectLst/>
                <a:latin typeface="+mn-lt"/>
              </a:rPr>
              <a:t> vestibulum </a:t>
            </a:r>
            <a:r>
              <a:rPr lang="nb-NO" i="0" u="none" strike="noStrike" err="1">
                <a:effectLst/>
                <a:latin typeface="+mn-lt"/>
              </a:rPr>
              <a:t>leo</a:t>
            </a:r>
            <a:r>
              <a:rPr lang="nb-NO" i="0" u="none" strike="noStrike">
                <a:effectLst/>
                <a:latin typeface="+mn-lt"/>
              </a:rPr>
              <a:t>, in </a:t>
            </a:r>
            <a:r>
              <a:rPr lang="nb-NO" i="0" u="none" strike="noStrike" err="1">
                <a:effectLst/>
                <a:latin typeface="+mn-lt"/>
              </a:rPr>
              <a:t>aliquet</a:t>
            </a:r>
            <a:r>
              <a:rPr lang="nb-NO" i="0" u="none" strike="noStrike">
                <a:effectLst/>
                <a:latin typeface="+mn-lt"/>
              </a:rPr>
              <a:t> </a:t>
            </a:r>
            <a:r>
              <a:rPr lang="nb-NO" i="0" u="none" strike="noStrike" err="1">
                <a:effectLst/>
                <a:latin typeface="+mn-lt"/>
              </a:rPr>
              <a:t>nisl</a:t>
            </a:r>
            <a:r>
              <a:rPr lang="nb-NO" i="0" u="none" strike="noStrike">
                <a:effectLst/>
                <a:latin typeface="+mn-lt"/>
              </a:rPr>
              <a:t>. </a:t>
            </a:r>
            <a:r>
              <a:rPr lang="nb-NO" i="0" u="none" strike="noStrike" err="1">
                <a:effectLst/>
                <a:latin typeface="+mn-lt"/>
              </a:rPr>
              <a:t>Etiam</a:t>
            </a:r>
            <a:r>
              <a:rPr lang="nb-NO" i="0" u="none" strike="noStrike">
                <a:effectLst/>
                <a:latin typeface="+mn-lt"/>
              </a:rPr>
              <a:t> </a:t>
            </a:r>
            <a:r>
              <a:rPr lang="nb-NO" i="0" u="none" strike="noStrike" err="1">
                <a:effectLst/>
                <a:latin typeface="+mn-lt"/>
              </a:rPr>
              <a:t>nec</a:t>
            </a:r>
            <a:r>
              <a:rPr lang="nb-NO" i="0" u="none" strike="noStrike">
                <a:effectLst/>
                <a:latin typeface="+mn-lt"/>
              </a:rPr>
              <a:t> </a:t>
            </a:r>
            <a:r>
              <a:rPr lang="nb-NO" i="0" u="none" strike="noStrike" err="1">
                <a:effectLst/>
                <a:latin typeface="+mn-lt"/>
              </a:rPr>
              <a:t>suscipit</a:t>
            </a:r>
            <a:r>
              <a:rPr lang="nb-NO" i="0" u="none" strike="noStrike">
                <a:effectLst/>
                <a:latin typeface="+mn-lt"/>
              </a:rPr>
              <a:t> </a:t>
            </a:r>
            <a:r>
              <a:rPr lang="nb-NO" i="0" u="none" strike="noStrike" err="1">
                <a:effectLst/>
                <a:latin typeface="+mn-lt"/>
              </a:rPr>
              <a:t>elit</a:t>
            </a:r>
            <a:r>
              <a:rPr lang="nb-NO" i="0" u="none" strike="noStrike">
                <a:effectLst/>
                <a:latin typeface="+mn-lt"/>
              </a:rPr>
              <a:t>, eget </a:t>
            </a:r>
            <a:r>
              <a:rPr lang="nb-NO" i="0" u="none" strike="noStrike" err="1">
                <a:effectLst/>
                <a:latin typeface="+mn-lt"/>
              </a:rPr>
              <a:t>molestie</a:t>
            </a:r>
            <a:r>
              <a:rPr lang="nb-NO" i="0" u="none" strike="noStrike">
                <a:effectLst/>
                <a:latin typeface="+mn-lt"/>
              </a:rPr>
              <a:t> </a:t>
            </a:r>
            <a:r>
              <a:rPr lang="nb-NO" i="0" u="none" strike="noStrike" err="1">
                <a:effectLst/>
                <a:latin typeface="+mn-lt"/>
              </a:rPr>
              <a:t>metus</a:t>
            </a:r>
            <a:r>
              <a:rPr lang="nb-NO" i="0" u="none" strike="noStrike">
                <a:effectLst/>
                <a:latin typeface="+mn-lt"/>
              </a:rPr>
              <a:t>. </a:t>
            </a:r>
            <a:r>
              <a:rPr lang="nb-NO" i="0" u="none" strike="noStrike" err="1">
                <a:effectLst/>
                <a:latin typeface="+mn-lt"/>
              </a:rPr>
              <a:t>Donec</a:t>
            </a:r>
            <a:r>
              <a:rPr lang="nb-NO" i="0" u="none" strike="noStrike">
                <a:effectLst/>
                <a:latin typeface="+mn-lt"/>
              </a:rPr>
              <a:t> vitae </a:t>
            </a:r>
            <a:r>
              <a:rPr lang="nb-NO" i="0" u="none" strike="noStrike" err="1">
                <a:effectLst/>
                <a:latin typeface="+mn-lt"/>
              </a:rPr>
              <a:t>dapibus</a:t>
            </a:r>
            <a:r>
              <a:rPr lang="nb-NO" i="0" u="none" strike="noStrike">
                <a:effectLst/>
                <a:latin typeface="+mn-lt"/>
              </a:rPr>
              <a:t> </a:t>
            </a:r>
            <a:r>
              <a:rPr lang="nb-NO" i="0" u="none" strike="noStrike" err="1">
                <a:effectLst/>
                <a:latin typeface="+mn-lt"/>
              </a:rPr>
              <a:t>ligula</a:t>
            </a:r>
            <a:r>
              <a:rPr lang="nb-NO" i="0" u="none" strike="noStrike">
                <a:effectLst/>
                <a:latin typeface="+mn-lt"/>
              </a:rPr>
              <a:t>. </a:t>
            </a:r>
            <a:r>
              <a:rPr lang="nb-NO" i="0" u="none" strike="noStrike" err="1">
                <a:effectLst/>
                <a:latin typeface="+mn-lt"/>
              </a:rPr>
              <a:t>Pellentesque</a:t>
            </a:r>
            <a:r>
              <a:rPr lang="nb-NO" i="0" u="none" strike="noStrike">
                <a:effectLst/>
                <a:latin typeface="+mn-lt"/>
              </a:rPr>
              <a:t> </a:t>
            </a:r>
            <a:r>
              <a:rPr lang="nb-NO" i="0" u="none" strike="noStrike" err="1">
                <a:effectLst/>
                <a:latin typeface="+mn-lt"/>
              </a:rPr>
              <a:t>quis</a:t>
            </a:r>
            <a:r>
              <a:rPr lang="nb-NO" i="0" u="none" strike="noStrike">
                <a:effectLst/>
                <a:latin typeface="+mn-lt"/>
              </a:rPr>
              <a:t> </a:t>
            </a:r>
            <a:r>
              <a:rPr lang="nb-NO" i="0" u="none" strike="noStrike" err="1">
                <a:effectLst/>
                <a:latin typeface="+mn-lt"/>
              </a:rPr>
              <a:t>risus</a:t>
            </a:r>
            <a:r>
              <a:rPr lang="nb-NO" i="0" u="none" strike="noStrike">
                <a:effectLst/>
                <a:latin typeface="+mn-lt"/>
              </a:rPr>
              <a:t> id </a:t>
            </a:r>
            <a:r>
              <a:rPr lang="nb-NO" i="0" u="none" strike="noStrike" err="1">
                <a:effectLst/>
                <a:latin typeface="+mn-lt"/>
              </a:rPr>
              <a:t>magna</a:t>
            </a:r>
            <a:r>
              <a:rPr lang="nb-NO" i="0" u="none" strike="noStrike">
                <a:effectLst/>
                <a:latin typeface="+mn-lt"/>
              </a:rPr>
              <a:t> </a:t>
            </a:r>
            <a:r>
              <a:rPr lang="nb-NO" i="0" u="none" strike="noStrike" err="1">
                <a:effectLst/>
                <a:latin typeface="+mn-lt"/>
              </a:rPr>
              <a:t>faucibus</a:t>
            </a:r>
            <a:r>
              <a:rPr lang="nb-NO" i="0" u="none" strike="noStrike">
                <a:effectLst/>
                <a:latin typeface="+mn-lt"/>
              </a:rPr>
              <a:t> </a:t>
            </a:r>
            <a:r>
              <a:rPr lang="nb-NO" i="0" u="none" strike="noStrike" err="1">
                <a:effectLst/>
                <a:latin typeface="+mn-lt"/>
              </a:rPr>
              <a:t>porttitor</a:t>
            </a:r>
            <a:r>
              <a:rPr lang="nb-NO" i="0" u="none" strike="noStrike">
                <a:effectLst/>
                <a:latin typeface="+mn-lt"/>
              </a:rPr>
              <a:t>.</a:t>
            </a:r>
            <a:endParaRPr lang="nb-NO">
              <a:latin typeface="+mn-lt"/>
            </a:endParaRPr>
          </a:p>
          <a:p>
            <a:endParaRPr lang="nb-NO"/>
          </a:p>
        </p:txBody>
      </p:sp>
      <p:sp>
        <p:nvSpPr>
          <p:cNvPr id="4" name="Content Placeholder 3">
            <a:extLst>
              <a:ext uri="{FF2B5EF4-FFF2-40B4-BE49-F238E27FC236}">
                <a16:creationId xmlns:a16="http://schemas.microsoft.com/office/drawing/2014/main" id="{598615A3-444E-765C-2D84-0304ECA769D3}"/>
              </a:ext>
            </a:extLst>
          </p:cNvPr>
          <p:cNvSpPr>
            <a:spLocks noGrp="1" noRot="1" noMove="1" noResize="1" noEditPoints="1" noAdjustHandles="1" noChangeArrowheads="1" noChangeShapeType="1"/>
          </p:cNvSpPr>
          <p:nvPr>
            <p:ph sz="quarter" idx="14"/>
          </p:nvPr>
        </p:nvSpPr>
        <p:spPr/>
        <p:txBody>
          <a:bodyPr/>
          <a:lstStyle/>
          <a:p>
            <a:r>
              <a:rPr lang="nb-NO" noProof="0"/>
              <a:t>Tittel</a:t>
            </a:r>
          </a:p>
        </p:txBody>
      </p:sp>
      <p:sp>
        <p:nvSpPr>
          <p:cNvPr id="5" name="Text Placeholder 4">
            <a:extLst>
              <a:ext uri="{FF2B5EF4-FFF2-40B4-BE49-F238E27FC236}">
                <a16:creationId xmlns:a16="http://schemas.microsoft.com/office/drawing/2014/main" id="{FE7DDBD8-14D3-0668-E0BB-21C62E4392D3}"/>
              </a:ext>
            </a:extLst>
          </p:cNvPr>
          <p:cNvSpPr>
            <a:spLocks noGrp="1"/>
          </p:cNvSpPr>
          <p:nvPr>
            <p:ph type="body" sz="quarter" idx="15"/>
          </p:nvPr>
        </p:nvSpPr>
        <p:spPr/>
        <p:txBody>
          <a:bodyPr/>
          <a:lstStyle/>
          <a:p>
            <a:pPr marL="0" indent="0">
              <a:buNone/>
            </a:pPr>
            <a:r>
              <a:rPr lang="nb-NO" b="1" i="0" u="none" strike="noStrike">
                <a:effectLst/>
                <a:latin typeface="+mn-lt"/>
              </a:rPr>
              <a:t>LOREM IPSUM DOLOR SIT AMET, CONSECTETUR ADIPISCING ELIT</a:t>
            </a:r>
          </a:p>
          <a:p>
            <a:pPr marL="0" indent="0">
              <a:buNone/>
            </a:pPr>
            <a:r>
              <a:rPr lang="nb-NO" i="0" u="none" strike="noStrike" err="1">
                <a:effectLst/>
                <a:latin typeface="+mn-lt"/>
              </a:rPr>
              <a:t>Fusce</a:t>
            </a:r>
            <a:r>
              <a:rPr lang="nb-NO" i="0" u="none" strike="noStrike">
                <a:effectLst/>
                <a:latin typeface="+mn-lt"/>
              </a:rPr>
              <a:t> </a:t>
            </a:r>
            <a:r>
              <a:rPr lang="nb-NO" i="0" u="none" strike="noStrike" err="1">
                <a:effectLst/>
                <a:latin typeface="+mn-lt"/>
              </a:rPr>
              <a:t>placerat</a:t>
            </a:r>
            <a:r>
              <a:rPr lang="nb-NO" i="0" u="none" strike="noStrike">
                <a:effectLst/>
                <a:latin typeface="+mn-lt"/>
              </a:rPr>
              <a:t> </a:t>
            </a:r>
            <a:r>
              <a:rPr lang="nb-NO" i="0" u="none" strike="noStrike" err="1">
                <a:effectLst/>
                <a:latin typeface="+mn-lt"/>
              </a:rPr>
              <a:t>mattis</a:t>
            </a:r>
            <a:r>
              <a:rPr lang="nb-NO" i="0" u="none" strike="noStrike">
                <a:effectLst/>
                <a:latin typeface="+mn-lt"/>
              </a:rPr>
              <a:t> </a:t>
            </a:r>
            <a:r>
              <a:rPr lang="nb-NO" i="0" u="none" strike="noStrike" err="1">
                <a:effectLst/>
                <a:latin typeface="+mn-lt"/>
              </a:rPr>
              <a:t>nunc</a:t>
            </a:r>
            <a:r>
              <a:rPr lang="nb-NO" i="0" u="none" strike="noStrike">
                <a:effectLst/>
                <a:latin typeface="+mn-lt"/>
              </a:rPr>
              <a:t>, </a:t>
            </a:r>
            <a:r>
              <a:rPr lang="nb-NO" i="0" u="none" strike="noStrike" err="1">
                <a:effectLst/>
                <a:latin typeface="+mn-lt"/>
              </a:rPr>
              <a:t>egestas</a:t>
            </a:r>
            <a:r>
              <a:rPr lang="nb-NO" i="0" u="none" strike="noStrike">
                <a:effectLst/>
                <a:latin typeface="+mn-lt"/>
              </a:rPr>
              <a:t> </a:t>
            </a:r>
            <a:r>
              <a:rPr lang="nb-NO" i="0" u="none" strike="noStrike" err="1">
                <a:effectLst/>
                <a:latin typeface="+mn-lt"/>
              </a:rPr>
              <a:t>cursus</a:t>
            </a:r>
            <a:r>
              <a:rPr lang="nb-NO" i="0" u="none" strike="noStrike">
                <a:effectLst/>
                <a:latin typeface="+mn-lt"/>
              </a:rPr>
              <a:t> </a:t>
            </a:r>
            <a:r>
              <a:rPr lang="nb-NO" i="0" u="none" strike="noStrike" err="1">
                <a:effectLst/>
                <a:latin typeface="+mn-lt"/>
              </a:rPr>
              <a:t>sapien</a:t>
            </a:r>
            <a:r>
              <a:rPr lang="nb-NO" i="0" u="none" strike="noStrike">
                <a:effectLst/>
                <a:latin typeface="+mn-lt"/>
              </a:rPr>
              <a:t> </a:t>
            </a:r>
            <a:r>
              <a:rPr lang="nb-NO" i="0" u="none" strike="noStrike" err="1">
                <a:effectLst/>
                <a:latin typeface="+mn-lt"/>
              </a:rPr>
              <a:t>accumsan</a:t>
            </a:r>
            <a:r>
              <a:rPr lang="nb-NO" i="0" u="none" strike="noStrike">
                <a:effectLst/>
                <a:latin typeface="+mn-lt"/>
              </a:rPr>
              <a:t> et. </a:t>
            </a:r>
            <a:r>
              <a:rPr lang="nb-NO" i="0" u="none" strike="noStrike" err="1">
                <a:effectLst/>
                <a:latin typeface="+mn-lt"/>
              </a:rPr>
              <a:t>Aliquam</a:t>
            </a:r>
            <a:r>
              <a:rPr lang="nb-NO" i="0" u="none" strike="noStrike">
                <a:effectLst/>
                <a:latin typeface="+mn-lt"/>
              </a:rPr>
              <a:t> </a:t>
            </a:r>
            <a:r>
              <a:rPr lang="nb-NO" i="0" u="none" strike="noStrike" err="1">
                <a:effectLst/>
                <a:latin typeface="+mn-lt"/>
              </a:rPr>
              <a:t>cursus</a:t>
            </a:r>
            <a:r>
              <a:rPr lang="nb-NO" i="0" u="none" strike="noStrike">
                <a:effectLst/>
                <a:latin typeface="+mn-lt"/>
              </a:rPr>
              <a:t> </a:t>
            </a:r>
            <a:r>
              <a:rPr lang="nb-NO" i="0" u="none" strike="noStrike" err="1">
                <a:effectLst/>
                <a:latin typeface="+mn-lt"/>
              </a:rPr>
              <a:t>quam</a:t>
            </a:r>
            <a:r>
              <a:rPr lang="nb-NO" i="0" u="none" strike="noStrike">
                <a:effectLst/>
                <a:latin typeface="+mn-lt"/>
              </a:rPr>
              <a:t> </a:t>
            </a:r>
            <a:r>
              <a:rPr lang="nb-NO" i="0" u="none" strike="noStrike" err="1">
                <a:effectLst/>
                <a:latin typeface="+mn-lt"/>
              </a:rPr>
              <a:t>quis</a:t>
            </a:r>
            <a:r>
              <a:rPr lang="nb-NO" i="0" u="none" strike="noStrike">
                <a:effectLst/>
                <a:latin typeface="+mn-lt"/>
              </a:rPr>
              <a:t> </a:t>
            </a:r>
            <a:r>
              <a:rPr lang="nb-NO" i="0" u="none" strike="noStrike" err="1">
                <a:effectLst/>
                <a:latin typeface="+mn-lt"/>
              </a:rPr>
              <a:t>aliquet</a:t>
            </a:r>
            <a:r>
              <a:rPr lang="nb-NO" i="0" u="none" strike="noStrike">
                <a:effectLst/>
                <a:latin typeface="+mn-lt"/>
              </a:rPr>
              <a:t> </a:t>
            </a:r>
            <a:r>
              <a:rPr lang="nb-NO" i="0" u="none" strike="noStrike" err="1">
                <a:effectLst/>
                <a:latin typeface="+mn-lt"/>
              </a:rPr>
              <a:t>molestie</a:t>
            </a:r>
            <a:r>
              <a:rPr lang="nb-NO" i="0" u="none" strike="noStrike">
                <a:effectLst/>
                <a:latin typeface="+mn-lt"/>
              </a:rPr>
              <a:t>. </a:t>
            </a:r>
            <a:r>
              <a:rPr lang="nb-NO" i="0" u="none" strike="noStrike" err="1">
                <a:effectLst/>
                <a:latin typeface="+mn-lt"/>
              </a:rPr>
              <a:t>Quisque</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sem</a:t>
            </a:r>
            <a:r>
              <a:rPr lang="nb-NO" i="0" u="none" strike="noStrike">
                <a:effectLst/>
                <a:latin typeface="+mn-lt"/>
              </a:rPr>
              <a:t> </a:t>
            </a:r>
            <a:r>
              <a:rPr lang="nb-NO" i="0" u="none" strike="noStrike" err="1">
                <a:effectLst/>
                <a:latin typeface="+mn-lt"/>
              </a:rPr>
              <a:t>venenatis</a:t>
            </a:r>
            <a:r>
              <a:rPr lang="nb-NO" i="0" u="none" strike="noStrike">
                <a:effectLst/>
                <a:latin typeface="+mn-lt"/>
              </a:rPr>
              <a:t>, </a:t>
            </a:r>
            <a:r>
              <a:rPr lang="nb-NO" i="0" u="none" strike="noStrike" err="1">
                <a:effectLst/>
                <a:latin typeface="+mn-lt"/>
              </a:rPr>
              <a:t>maximus</a:t>
            </a:r>
            <a:r>
              <a:rPr lang="nb-NO" i="0" u="none" strike="noStrike">
                <a:effectLst/>
                <a:latin typeface="+mn-lt"/>
              </a:rPr>
              <a:t> </a:t>
            </a:r>
            <a:r>
              <a:rPr lang="nb-NO" i="0" u="none" strike="noStrike" err="1">
                <a:effectLst/>
                <a:latin typeface="+mn-lt"/>
              </a:rPr>
              <a:t>nibh</a:t>
            </a:r>
            <a:r>
              <a:rPr lang="nb-NO" i="0" u="none" strike="noStrike">
                <a:effectLst/>
                <a:latin typeface="+mn-lt"/>
              </a:rPr>
              <a:t> et, </a:t>
            </a:r>
            <a:r>
              <a:rPr lang="nb-NO" i="0" u="none" strike="noStrike" err="1">
                <a:effectLst/>
                <a:latin typeface="+mn-lt"/>
              </a:rPr>
              <a:t>hendrerit</a:t>
            </a:r>
            <a:r>
              <a:rPr lang="nb-NO" i="0" u="none" strike="noStrike">
                <a:effectLst/>
                <a:latin typeface="+mn-lt"/>
              </a:rPr>
              <a:t> </a:t>
            </a:r>
            <a:r>
              <a:rPr lang="nb-NO" i="0" u="none" strike="noStrike" err="1">
                <a:effectLst/>
                <a:latin typeface="+mn-lt"/>
              </a:rPr>
              <a:t>orci</a:t>
            </a:r>
            <a:r>
              <a:rPr lang="nb-NO" i="0" u="none" strike="noStrike">
                <a:effectLst/>
                <a:latin typeface="+mn-lt"/>
              </a:rPr>
              <a:t>. </a:t>
            </a:r>
          </a:p>
          <a:p>
            <a:pPr marL="0" indent="0">
              <a:buNone/>
            </a:pPr>
            <a:endParaRPr lang="nb-NO">
              <a:latin typeface="+mn-lt"/>
            </a:endParaRPr>
          </a:p>
          <a:p>
            <a:pPr marL="0" indent="0">
              <a:buNone/>
            </a:pPr>
            <a:r>
              <a:rPr lang="nb-NO" i="0" u="none" strike="noStrike" err="1">
                <a:effectLst/>
                <a:latin typeface="+mn-lt"/>
              </a:rPr>
              <a:t>Phasellus</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porttitor</a:t>
            </a:r>
            <a:r>
              <a:rPr lang="nb-NO" i="0" u="none" strike="noStrike">
                <a:effectLst/>
                <a:latin typeface="+mn-lt"/>
              </a:rPr>
              <a:t> </a:t>
            </a:r>
            <a:r>
              <a:rPr lang="nb-NO" i="0" u="none" strike="noStrike" err="1">
                <a:effectLst/>
                <a:latin typeface="+mn-lt"/>
              </a:rPr>
              <a:t>massa</a:t>
            </a:r>
            <a:r>
              <a:rPr lang="nb-NO" i="0" u="none" strike="noStrike">
                <a:effectLst/>
                <a:latin typeface="+mn-lt"/>
              </a:rPr>
              <a:t> vitae auctor. </a:t>
            </a:r>
            <a:r>
              <a:rPr lang="nb-NO" i="0" u="none" strike="noStrike" err="1">
                <a:effectLst/>
                <a:latin typeface="+mn-lt"/>
              </a:rPr>
              <a:t>Duis</a:t>
            </a:r>
            <a:r>
              <a:rPr lang="nb-NO" i="0" u="none" strike="noStrike">
                <a:effectLst/>
                <a:latin typeface="+mn-lt"/>
              </a:rPr>
              <a:t> </a:t>
            </a:r>
            <a:r>
              <a:rPr lang="nb-NO" i="0" u="none" strike="noStrike" err="1">
                <a:effectLst/>
                <a:latin typeface="+mn-lt"/>
              </a:rPr>
              <a:t>congue</a:t>
            </a:r>
            <a:r>
              <a:rPr lang="nb-NO" i="0" u="none" strike="noStrike">
                <a:effectLst/>
                <a:latin typeface="+mn-lt"/>
              </a:rPr>
              <a:t>, </a:t>
            </a:r>
            <a:r>
              <a:rPr lang="nb-NO" i="0" u="none" strike="noStrike" err="1">
                <a:effectLst/>
                <a:latin typeface="+mn-lt"/>
              </a:rPr>
              <a:t>diam</a:t>
            </a:r>
            <a:r>
              <a:rPr lang="nb-NO" i="0" u="none" strike="noStrike">
                <a:effectLst/>
                <a:latin typeface="+mn-lt"/>
              </a:rPr>
              <a:t> et </a:t>
            </a:r>
            <a:r>
              <a:rPr lang="nb-NO" i="0" u="none" strike="noStrike" err="1">
                <a:effectLst/>
                <a:latin typeface="+mn-lt"/>
              </a:rPr>
              <a:t>tristique</a:t>
            </a:r>
            <a:r>
              <a:rPr lang="nb-NO" i="0" u="none" strike="noStrike">
                <a:effectLst/>
                <a:latin typeface="+mn-lt"/>
              </a:rPr>
              <a:t> </a:t>
            </a:r>
            <a:r>
              <a:rPr lang="nb-NO" i="0" u="none" strike="noStrike" err="1">
                <a:effectLst/>
                <a:latin typeface="+mn-lt"/>
              </a:rPr>
              <a:t>ultricies</a:t>
            </a:r>
            <a:r>
              <a:rPr lang="nb-NO" i="0" u="none" strike="noStrike">
                <a:effectLst/>
                <a:latin typeface="+mn-lt"/>
              </a:rPr>
              <a:t>, </a:t>
            </a:r>
            <a:r>
              <a:rPr lang="nb-NO" i="0" u="none" strike="noStrike" err="1">
                <a:effectLst/>
                <a:latin typeface="+mn-lt"/>
              </a:rPr>
              <a:t>sapien</a:t>
            </a:r>
            <a:r>
              <a:rPr lang="nb-NO" i="0" u="none" strike="noStrike">
                <a:effectLst/>
                <a:latin typeface="+mn-lt"/>
              </a:rPr>
              <a:t> </a:t>
            </a:r>
            <a:r>
              <a:rPr lang="nb-NO" i="0" u="none" strike="noStrike" err="1">
                <a:effectLst/>
                <a:latin typeface="+mn-lt"/>
              </a:rPr>
              <a:t>dolor</a:t>
            </a:r>
            <a:r>
              <a:rPr lang="nb-NO" i="0" u="none" strike="noStrike">
                <a:effectLst/>
                <a:latin typeface="+mn-lt"/>
              </a:rPr>
              <a:t> </a:t>
            </a:r>
            <a:r>
              <a:rPr lang="nb-NO" i="0" u="none" strike="noStrike" err="1">
                <a:effectLst/>
                <a:latin typeface="+mn-lt"/>
              </a:rPr>
              <a:t>sagittis</a:t>
            </a:r>
            <a:r>
              <a:rPr lang="nb-NO" i="0" u="none" strike="noStrike">
                <a:effectLst/>
                <a:latin typeface="+mn-lt"/>
              </a:rPr>
              <a:t> eros, et dictum </a:t>
            </a:r>
            <a:r>
              <a:rPr lang="nb-NO" i="0" u="none" strike="noStrike" err="1">
                <a:effectLst/>
                <a:latin typeface="+mn-lt"/>
              </a:rPr>
              <a:t>erat</a:t>
            </a:r>
            <a:r>
              <a:rPr lang="nb-NO" i="0" u="none" strike="noStrike">
                <a:effectLst/>
                <a:latin typeface="+mn-lt"/>
              </a:rPr>
              <a:t> </a:t>
            </a:r>
            <a:r>
              <a:rPr lang="nb-NO" i="0" u="none" strike="noStrike" err="1">
                <a:effectLst/>
                <a:latin typeface="+mn-lt"/>
              </a:rPr>
              <a:t>dolor</a:t>
            </a:r>
            <a:r>
              <a:rPr lang="nb-NO" i="0" u="none" strike="noStrike">
                <a:effectLst/>
                <a:latin typeface="+mn-lt"/>
              </a:rPr>
              <a:t> et </a:t>
            </a:r>
            <a:r>
              <a:rPr lang="nb-NO" i="0" u="none" strike="noStrike" err="1">
                <a:effectLst/>
                <a:latin typeface="+mn-lt"/>
              </a:rPr>
              <a:t>felis</a:t>
            </a:r>
            <a:r>
              <a:rPr lang="nb-NO" i="0" u="none" strike="noStrike">
                <a:effectLst/>
                <a:latin typeface="+mn-lt"/>
              </a:rPr>
              <a:t>. Vestibulum et </a:t>
            </a:r>
            <a:r>
              <a:rPr lang="nb-NO" i="0" u="none" strike="noStrike" err="1">
                <a:effectLst/>
                <a:latin typeface="+mn-lt"/>
              </a:rPr>
              <a:t>arcu</a:t>
            </a:r>
            <a:r>
              <a:rPr lang="nb-NO" i="0" u="none" strike="noStrike">
                <a:effectLst/>
                <a:latin typeface="+mn-lt"/>
              </a:rPr>
              <a:t> at </a:t>
            </a:r>
            <a:r>
              <a:rPr lang="nb-NO" i="0" u="none" strike="noStrike" err="1">
                <a:effectLst/>
                <a:latin typeface="+mn-lt"/>
              </a:rPr>
              <a:t>risus</a:t>
            </a:r>
            <a:r>
              <a:rPr lang="nb-NO" i="0" u="none" strike="noStrike">
                <a:effectLst/>
                <a:latin typeface="+mn-lt"/>
              </a:rPr>
              <a:t> </a:t>
            </a:r>
            <a:r>
              <a:rPr lang="nb-NO" i="0" u="none" strike="noStrike" err="1">
                <a:effectLst/>
                <a:latin typeface="+mn-lt"/>
              </a:rPr>
              <a:t>feugiat</a:t>
            </a:r>
            <a:r>
              <a:rPr lang="nb-NO" i="0" u="none" strike="noStrike">
                <a:effectLst/>
                <a:latin typeface="+mn-lt"/>
              </a:rPr>
              <a:t> </a:t>
            </a:r>
            <a:r>
              <a:rPr lang="nb-NO" i="0" u="none" strike="noStrike" err="1">
                <a:effectLst/>
                <a:latin typeface="+mn-lt"/>
              </a:rPr>
              <a:t>congue</a:t>
            </a:r>
            <a:r>
              <a:rPr lang="nb-NO" i="0" u="none" strike="noStrike">
                <a:effectLst/>
                <a:latin typeface="+mn-lt"/>
              </a:rPr>
              <a:t> </a:t>
            </a:r>
            <a:r>
              <a:rPr lang="nb-NO" i="0" u="none" strike="noStrike" err="1">
                <a:effectLst/>
                <a:latin typeface="+mn-lt"/>
              </a:rPr>
              <a:t>cursus</a:t>
            </a:r>
            <a:r>
              <a:rPr lang="nb-NO" i="0" u="none" strike="noStrike">
                <a:effectLst/>
                <a:latin typeface="+mn-lt"/>
              </a:rPr>
              <a:t> ut </a:t>
            </a:r>
            <a:r>
              <a:rPr lang="nb-NO" i="0" u="none" strike="noStrike" err="1">
                <a:effectLst/>
                <a:latin typeface="+mn-lt"/>
              </a:rPr>
              <a:t>erat</a:t>
            </a:r>
            <a:r>
              <a:rPr lang="nb-NO" i="0" u="none" strike="noStrike">
                <a:effectLst/>
                <a:latin typeface="+mn-lt"/>
              </a:rPr>
              <a:t>. </a:t>
            </a:r>
            <a:r>
              <a:rPr lang="nb-NO" i="0" u="none" strike="noStrike" err="1">
                <a:effectLst/>
                <a:latin typeface="+mn-lt"/>
              </a:rPr>
              <a:t>Vivamus</a:t>
            </a:r>
            <a:r>
              <a:rPr lang="nb-NO" i="0" u="none" strike="noStrike">
                <a:effectLst/>
                <a:latin typeface="+mn-lt"/>
              </a:rPr>
              <a:t> vitae </a:t>
            </a:r>
            <a:r>
              <a:rPr lang="nb-NO" i="0" u="none" strike="noStrike" err="1">
                <a:effectLst/>
                <a:latin typeface="+mn-lt"/>
              </a:rPr>
              <a:t>ultricies</a:t>
            </a:r>
            <a:r>
              <a:rPr lang="nb-NO" i="0" u="none" strike="noStrike">
                <a:effectLst/>
                <a:latin typeface="+mn-lt"/>
              </a:rPr>
              <a:t> </a:t>
            </a:r>
            <a:r>
              <a:rPr lang="nb-NO" i="0" u="none" strike="noStrike" err="1">
                <a:effectLst/>
                <a:latin typeface="+mn-lt"/>
              </a:rPr>
              <a:t>dolor</a:t>
            </a:r>
            <a:r>
              <a:rPr lang="nb-NO" i="0" u="none" strike="noStrike">
                <a:effectLst/>
                <a:latin typeface="+mn-lt"/>
              </a:rPr>
              <a:t>. Nam </a:t>
            </a:r>
            <a:r>
              <a:rPr lang="nb-NO" i="0" u="none" strike="noStrike" err="1">
                <a:effectLst/>
                <a:latin typeface="+mn-lt"/>
              </a:rPr>
              <a:t>euismod</a:t>
            </a:r>
            <a:r>
              <a:rPr lang="nb-NO" i="0" u="none" strike="noStrike">
                <a:effectLst/>
                <a:latin typeface="+mn-lt"/>
              </a:rPr>
              <a:t> vestibulum </a:t>
            </a:r>
            <a:r>
              <a:rPr lang="nb-NO" i="0" u="none" strike="noStrike" err="1">
                <a:effectLst/>
                <a:latin typeface="+mn-lt"/>
              </a:rPr>
              <a:t>leo</a:t>
            </a:r>
            <a:r>
              <a:rPr lang="nb-NO" i="0" u="none" strike="noStrike">
                <a:effectLst/>
                <a:latin typeface="+mn-lt"/>
              </a:rPr>
              <a:t>, in </a:t>
            </a:r>
            <a:r>
              <a:rPr lang="nb-NO" i="0" u="none" strike="noStrike" err="1">
                <a:effectLst/>
                <a:latin typeface="+mn-lt"/>
              </a:rPr>
              <a:t>aliquet</a:t>
            </a:r>
            <a:r>
              <a:rPr lang="nb-NO" i="0" u="none" strike="noStrike">
                <a:effectLst/>
                <a:latin typeface="+mn-lt"/>
              </a:rPr>
              <a:t> </a:t>
            </a:r>
            <a:r>
              <a:rPr lang="nb-NO" i="0" u="none" strike="noStrike" err="1">
                <a:effectLst/>
                <a:latin typeface="+mn-lt"/>
              </a:rPr>
              <a:t>nisl</a:t>
            </a:r>
            <a:r>
              <a:rPr lang="nb-NO" i="0" u="none" strike="noStrike">
                <a:effectLst/>
                <a:latin typeface="+mn-lt"/>
              </a:rPr>
              <a:t>. </a:t>
            </a:r>
            <a:r>
              <a:rPr lang="nb-NO" i="0" u="none" strike="noStrike" err="1">
                <a:effectLst/>
                <a:latin typeface="+mn-lt"/>
              </a:rPr>
              <a:t>Etiam</a:t>
            </a:r>
            <a:r>
              <a:rPr lang="nb-NO" i="0" u="none" strike="noStrike">
                <a:effectLst/>
                <a:latin typeface="+mn-lt"/>
              </a:rPr>
              <a:t> </a:t>
            </a:r>
            <a:r>
              <a:rPr lang="nb-NO" i="0" u="none" strike="noStrike" err="1">
                <a:effectLst/>
                <a:latin typeface="+mn-lt"/>
              </a:rPr>
              <a:t>nec</a:t>
            </a:r>
            <a:r>
              <a:rPr lang="nb-NO" i="0" u="none" strike="noStrike">
                <a:effectLst/>
                <a:latin typeface="+mn-lt"/>
              </a:rPr>
              <a:t> </a:t>
            </a:r>
            <a:r>
              <a:rPr lang="nb-NO" i="0" u="none" strike="noStrike" err="1">
                <a:effectLst/>
                <a:latin typeface="+mn-lt"/>
              </a:rPr>
              <a:t>suscipit</a:t>
            </a:r>
            <a:r>
              <a:rPr lang="nb-NO" i="0" u="none" strike="noStrike">
                <a:effectLst/>
                <a:latin typeface="+mn-lt"/>
              </a:rPr>
              <a:t> </a:t>
            </a:r>
            <a:r>
              <a:rPr lang="nb-NO" i="0" u="none" strike="noStrike" err="1">
                <a:effectLst/>
                <a:latin typeface="+mn-lt"/>
              </a:rPr>
              <a:t>elit</a:t>
            </a:r>
            <a:r>
              <a:rPr lang="nb-NO" i="0" u="none" strike="noStrike">
                <a:effectLst/>
                <a:latin typeface="+mn-lt"/>
              </a:rPr>
              <a:t>, eget </a:t>
            </a:r>
            <a:r>
              <a:rPr lang="nb-NO" i="0" u="none" strike="noStrike" err="1">
                <a:effectLst/>
                <a:latin typeface="+mn-lt"/>
              </a:rPr>
              <a:t>molestie</a:t>
            </a:r>
            <a:r>
              <a:rPr lang="nb-NO" i="0" u="none" strike="noStrike">
                <a:effectLst/>
                <a:latin typeface="+mn-lt"/>
              </a:rPr>
              <a:t> </a:t>
            </a:r>
            <a:r>
              <a:rPr lang="nb-NO" i="0" u="none" strike="noStrike" err="1">
                <a:effectLst/>
                <a:latin typeface="+mn-lt"/>
              </a:rPr>
              <a:t>metus</a:t>
            </a:r>
            <a:r>
              <a:rPr lang="nb-NO" i="0" u="none" strike="noStrike">
                <a:effectLst/>
                <a:latin typeface="+mn-lt"/>
              </a:rPr>
              <a:t>. </a:t>
            </a:r>
            <a:r>
              <a:rPr lang="nb-NO" i="0" u="none" strike="noStrike" err="1">
                <a:effectLst/>
                <a:latin typeface="+mn-lt"/>
              </a:rPr>
              <a:t>Donec</a:t>
            </a:r>
            <a:r>
              <a:rPr lang="nb-NO" i="0" u="none" strike="noStrike">
                <a:effectLst/>
                <a:latin typeface="+mn-lt"/>
              </a:rPr>
              <a:t> vitae </a:t>
            </a:r>
            <a:r>
              <a:rPr lang="nb-NO" i="0" u="none" strike="noStrike" err="1">
                <a:effectLst/>
                <a:latin typeface="+mn-lt"/>
              </a:rPr>
              <a:t>dapibus</a:t>
            </a:r>
            <a:r>
              <a:rPr lang="nb-NO" i="0" u="none" strike="noStrike">
                <a:effectLst/>
                <a:latin typeface="+mn-lt"/>
              </a:rPr>
              <a:t> </a:t>
            </a:r>
            <a:r>
              <a:rPr lang="nb-NO" i="0" u="none" strike="noStrike" err="1">
                <a:effectLst/>
                <a:latin typeface="+mn-lt"/>
              </a:rPr>
              <a:t>ligula</a:t>
            </a:r>
            <a:r>
              <a:rPr lang="nb-NO" i="0" u="none" strike="noStrike">
                <a:effectLst/>
                <a:latin typeface="+mn-lt"/>
              </a:rPr>
              <a:t>. </a:t>
            </a:r>
            <a:r>
              <a:rPr lang="nb-NO" i="0" u="none" strike="noStrike" err="1">
                <a:effectLst/>
                <a:latin typeface="+mn-lt"/>
              </a:rPr>
              <a:t>Pellentesque</a:t>
            </a:r>
            <a:r>
              <a:rPr lang="nb-NO" i="0" u="none" strike="noStrike">
                <a:effectLst/>
                <a:latin typeface="+mn-lt"/>
              </a:rPr>
              <a:t> </a:t>
            </a:r>
            <a:r>
              <a:rPr lang="nb-NO" i="0" u="none" strike="noStrike" err="1">
                <a:effectLst/>
                <a:latin typeface="+mn-lt"/>
              </a:rPr>
              <a:t>quis</a:t>
            </a:r>
            <a:r>
              <a:rPr lang="nb-NO" i="0" u="none" strike="noStrike">
                <a:effectLst/>
                <a:latin typeface="+mn-lt"/>
              </a:rPr>
              <a:t> </a:t>
            </a:r>
            <a:r>
              <a:rPr lang="nb-NO" i="0" u="none" strike="noStrike" err="1">
                <a:effectLst/>
                <a:latin typeface="+mn-lt"/>
              </a:rPr>
              <a:t>risus</a:t>
            </a:r>
            <a:r>
              <a:rPr lang="nb-NO" i="0" u="none" strike="noStrike">
                <a:effectLst/>
                <a:latin typeface="+mn-lt"/>
              </a:rPr>
              <a:t> id </a:t>
            </a:r>
            <a:r>
              <a:rPr lang="nb-NO" i="0" u="none" strike="noStrike" err="1">
                <a:effectLst/>
                <a:latin typeface="+mn-lt"/>
              </a:rPr>
              <a:t>magna</a:t>
            </a:r>
            <a:r>
              <a:rPr lang="nb-NO" i="0" u="none" strike="noStrike">
                <a:effectLst/>
                <a:latin typeface="+mn-lt"/>
              </a:rPr>
              <a:t> </a:t>
            </a:r>
            <a:r>
              <a:rPr lang="nb-NO" i="0" u="none" strike="noStrike" err="1">
                <a:effectLst/>
                <a:latin typeface="+mn-lt"/>
              </a:rPr>
              <a:t>faucibus</a:t>
            </a:r>
            <a:r>
              <a:rPr lang="nb-NO" i="0" u="none" strike="noStrike">
                <a:effectLst/>
                <a:latin typeface="+mn-lt"/>
              </a:rPr>
              <a:t> </a:t>
            </a:r>
            <a:r>
              <a:rPr lang="nb-NO" i="0" u="none" strike="noStrike" err="1">
                <a:effectLst/>
                <a:latin typeface="+mn-lt"/>
              </a:rPr>
              <a:t>porttitor</a:t>
            </a:r>
            <a:r>
              <a:rPr lang="nb-NO" i="0" u="none" strike="noStrike">
                <a:effectLst/>
                <a:latin typeface="+mn-lt"/>
              </a:rPr>
              <a:t>.</a:t>
            </a:r>
            <a:endParaRPr lang="nb-NO">
              <a:latin typeface="+mn-lt"/>
            </a:endParaRPr>
          </a:p>
          <a:p>
            <a:endParaRPr lang="nb-NO"/>
          </a:p>
        </p:txBody>
      </p:sp>
    </p:spTree>
    <p:extLst>
      <p:ext uri="{BB962C8B-B14F-4D97-AF65-F5344CB8AC3E}">
        <p14:creationId xmlns:p14="http://schemas.microsoft.com/office/powerpoint/2010/main" val="266863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group of people sitting around a table&#10;&#10;Description automatically generated with low confidence">
            <a:extLst>
              <a:ext uri="{FF2B5EF4-FFF2-40B4-BE49-F238E27FC236}">
                <a16:creationId xmlns:a16="http://schemas.microsoft.com/office/drawing/2014/main" id="{DE75A5CD-033A-0E50-C626-E228D72FE3CD}"/>
              </a:ext>
            </a:extLst>
          </p:cNvPr>
          <p:cNvPicPr>
            <a:picLocks noGrp="1" noChangeAspect="1"/>
          </p:cNvPicPr>
          <p:nvPr>
            <p:ph type="pic" sz="quarter" idx="11"/>
          </p:nvPr>
        </p:nvPicPr>
        <p:blipFill>
          <a:blip r:embed="rId2">
            <a:extLst>
              <a:ext uri="{28A0092B-C50C-407E-A947-70E740481C1C}">
                <a14:useLocalDpi xmlns:a14="http://schemas.microsoft.com/office/drawing/2010/main"/>
              </a:ext>
            </a:extLst>
          </a:blip>
          <a:srcRect t="7871" b="7871"/>
          <a:stretch>
            <a:fillRect/>
          </a:stretch>
        </p:blipFill>
        <p:spPr/>
      </p:pic>
      <p:sp>
        <p:nvSpPr>
          <p:cNvPr id="3" name="Slide Number Placeholder 2">
            <a:extLst>
              <a:ext uri="{FF2B5EF4-FFF2-40B4-BE49-F238E27FC236}">
                <a16:creationId xmlns:a16="http://schemas.microsoft.com/office/drawing/2014/main" id="{2BE25119-3788-0672-F496-F93F5A495882}"/>
              </a:ext>
            </a:extLst>
          </p:cNvPr>
          <p:cNvSpPr>
            <a:spLocks noGrp="1"/>
          </p:cNvSpPr>
          <p:nvPr>
            <p:ph type="sldNum" sz="quarter" idx="4"/>
          </p:nvPr>
        </p:nvSpPr>
        <p:spPr/>
        <p:txBody>
          <a:bodyPr/>
          <a:lstStyle/>
          <a:p>
            <a:fld id="{F5B1B068-B48D-6946-9215-B08EFACD5667}" type="slidenum">
              <a:rPr lang="nb-NO" smtClean="0"/>
              <a:pPr/>
              <a:t>19</a:t>
            </a:fld>
            <a:endParaRPr lang="nb-NO"/>
          </a:p>
        </p:txBody>
      </p:sp>
      <p:sp>
        <p:nvSpPr>
          <p:cNvPr id="4" name="Text Placeholder 3">
            <a:extLst>
              <a:ext uri="{FF2B5EF4-FFF2-40B4-BE49-F238E27FC236}">
                <a16:creationId xmlns:a16="http://schemas.microsoft.com/office/drawing/2014/main" id="{00A5EC0A-86BD-8CEC-7F78-FD37621E98E7}"/>
              </a:ext>
            </a:extLst>
          </p:cNvPr>
          <p:cNvSpPr>
            <a:spLocks noGrp="1" noRot="1" noMove="1" noResize="1" noEditPoints="1" noAdjustHandles="1" noChangeArrowheads="1" noChangeShapeType="1"/>
          </p:cNvSpPr>
          <p:nvPr>
            <p:ph type="body" sz="quarter" idx="12"/>
          </p:nvPr>
        </p:nvSpPr>
        <p:spPr/>
        <p:txBody>
          <a:bodyPr/>
          <a:lstStyle/>
          <a:p>
            <a:r>
              <a:rPr lang="nb-NO" noProof="0"/>
              <a:t>Tittel</a:t>
            </a:r>
          </a:p>
        </p:txBody>
      </p:sp>
      <p:sp>
        <p:nvSpPr>
          <p:cNvPr id="5" name="Rektangel 4">
            <a:extLst>
              <a:ext uri="{FF2B5EF4-FFF2-40B4-BE49-F238E27FC236}">
                <a16:creationId xmlns:a16="http://schemas.microsoft.com/office/drawing/2014/main" id="{98BFDC01-52C4-5566-8F68-0DD0864502F3}"/>
              </a:ext>
            </a:extLst>
          </p:cNvPr>
          <p:cNvSpPr/>
          <p:nvPr/>
        </p:nvSpPr>
        <p:spPr>
          <a:xfrm>
            <a:off x="0" y="0"/>
            <a:ext cx="12192000" cy="6857999"/>
          </a:xfrm>
          <a:prstGeom prst="rect">
            <a:avLst/>
          </a:prstGeom>
          <a:solidFill>
            <a:schemeClr val="tx2">
              <a:alpha val="15000"/>
            </a:schemeClr>
          </a:solidFill>
          <a:ln w="9525" cap="flat" cmpd="sng" algn="ctr">
            <a:no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sz="1200">
              <a:solidFill>
                <a:schemeClr val="bg1"/>
              </a:solidFill>
            </a:endParaRPr>
          </a:p>
        </p:txBody>
      </p:sp>
      <p:sp>
        <p:nvSpPr>
          <p:cNvPr id="11" name="Text Placeholder 15">
            <a:extLst>
              <a:ext uri="{FF2B5EF4-FFF2-40B4-BE49-F238E27FC236}">
                <a16:creationId xmlns:a16="http://schemas.microsoft.com/office/drawing/2014/main" id="{A751E060-A216-7577-B6C4-1731E435283A}"/>
              </a:ext>
            </a:extLst>
          </p:cNvPr>
          <p:cNvSpPr txBox="1">
            <a:spLocks/>
          </p:cNvSpPr>
          <p:nvPr/>
        </p:nvSpPr>
        <p:spPr>
          <a:xfrm>
            <a:off x="320675" y="6453420"/>
            <a:ext cx="5630863" cy="268055"/>
          </a:xfrm>
          <a:prstGeom prst="rect">
            <a:avLst/>
          </a:prstGeom>
        </p:spPr>
        <p:txBody>
          <a:bodyPr>
            <a:normAutofit/>
          </a:bodyPr>
          <a:lstStyle>
            <a:lvl1pPr marL="0" indent="0" algn="l" defTabSz="1219140" rtl="0" eaLnBrk="1" latinLnBrk="0" hangingPunct="1">
              <a:spcBef>
                <a:spcPct val="20000"/>
              </a:spcBef>
              <a:buFont typeface="Arial" pitchFamily="34" charset="0"/>
              <a:buNone/>
              <a:defRPr sz="10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r>
              <a:rPr lang="en-GB">
                <a:solidFill>
                  <a:schemeClr val="bg1"/>
                </a:solidFill>
              </a:rPr>
              <a:t>Restricted © </a:t>
            </a:r>
            <a:r>
              <a:rPr lang="en-GB" err="1">
                <a:solidFill>
                  <a:schemeClr val="bg1"/>
                </a:solidFill>
              </a:rPr>
              <a:t>OneCo</a:t>
            </a:r>
            <a:r>
              <a:rPr lang="en-GB">
                <a:solidFill>
                  <a:schemeClr val="bg1"/>
                </a:solidFill>
              </a:rPr>
              <a:t>, 2023</a:t>
            </a:r>
            <a:endParaRPr lang="en-DK">
              <a:solidFill>
                <a:schemeClr val="bg1"/>
              </a:solidFill>
            </a:endParaRPr>
          </a:p>
        </p:txBody>
      </p:sp>
      <p:pic>
        <p:nvPicPr>
          <p:cNvPr id="2" name="Picture 1" descr="A picture containing text, clipart&#10;&#10;Description automatically generated">
            <a:extLst>
              <a:ext uri="{FF2B5EF4-FFF2-40B4-BE49-F238E27FC236}">
                <a16:creationId xmlns:a16="http://schemas.microsoft.com/office/drawing/2014/main" id="{CB248E9E-2C6D-AB5D-02FD-F1EF771808D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514488" y="383904"/>
            <a:ext cx="1427804" cy="284400"/>
          </a:xfrm>
          <a:prstGeom prst="rect">
            <a:avLst/>
          </a:prstGeom>
        </p:spPr>
      </p:pic>
    </p:spTree>
    <p:extLst>
      <p:ext uri="{BB962C8B-B14F-4D97-AF65-F5344CB8AC3E}">
        <p14:creationId xmlns:p14="http://schemas.microsoft.com/office/powerpoint/2010/main" val="712297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ABE4200-AF5C-68F0-3B3E-89BE2A52BF88}"/>
              </a:ext>
            </a:extLst>
          </p:cNvPr>
          <p:cNvSpPr>
            <a:spLocks noGrp="1"/>
          </p:cNvSpPr>
          <p:nvPr>
            <p:ph type="sldNum" sz="quarter" idx="4"/>
          </p:nvPr>
        </p:nvSpPr>
        <p:spPr/>
        <p:txBody>
          <a:bodyPr/>
          <a:lstStyle/>
          <a:p>
            <a:fld id="{F5B1B068-B48D-6946-9215-B08EFACD5667}" type="slidenum">
              <a:rPr lang="nb-NO" smtClean="0"/>
              <a:pPr/>
              <a:t>20</a:t>
            </a:fld>
            <a:endParaRPr lang="nb-NO"/>
          </a:p>
        </p:txBody>
      </p:sp>
      <p:sp>
        <p:nvSpPr>
          <p:cNvPr id="3" name="Text Placeholder 2">
            <a:extLst>
              <a:ext uri="{FF2B5EF4-FFF2-40B4-BE49-F238E27FC236}">
                <a16:creationId xmlns:a16="http://schemas.microsoft.com/office/drawing/2014/main" id="{E7F34E59-AD6B-3697-FFFD-DF9B179CCF07}"/>
              </a:ext>
            </a:extLst>
          </p:cNvPr>
          <p:cNvSpPr>
            <a:spLocks noGrp="1"/>
          </p:cNvSpPr>
          <p:nvPr>
            <p:ph type="body" sz="quarter" idx="10"/>
          </p:nvPr>
        </p:nvSpPr>
        <p:spPr/>
        <p:txBody>
          <a:bodyPr/>
          <a:lstStyle/>
          <a:p>
            <a:r>
              <a:rPr lang="nb-NO" noProof="0">
                <a:solidFill>
                  <a:schemeClr val="tx2"/>
                </a:solidFill>
              </a:rPr>
              <a:t>Ikoner</a:t>
            </a:r>
          </a:p>
        </p:txBody>
      </p:sp>
      <p:pic>
        <p:nvPicPr>
          <p:cNvPr id="10" name="Graphic 9">
            <a:extLst>
              <a:ext uri="{FF2B5EF4-FFF2-40B4-BE49-F238E27FC236}">
                <a16:creationId xmlns:a16="http://schemas.microsoft.com/office/drawing/2014/main" id="{6E45D631-5D2D-F0D7-0310-2E7DC66C04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2521" y="2246227"/>
            <a:ext cx="837695" cy="837695"/>
          </a:xfrm>
          <a:prstGeom prst="rect">
            <a:avLst/>
          </a:prstGeom>
        </p:spPr>
      </p:pic>
      <p:pic>
        <p:nvPicPr>
          <p:cNvPr id="14" name="Graphic 13">
            <a:extLst>
              <a:ext uri="{FF2B5EF4-FFF2-40B4-BE49-F238E27FC236}">
                <a16:creationId xmlns:a16="http://schemas.microsoft.com/office/drawing/2014/main" id="{1179F8D7-6C69-ED97-DD07-CA0DC63C82A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3451" y="4221088"/>
            <a:ext cx="837695" cy="837695"/>
          </a:xfrm>
          <a:prstGeom prst="rect">
            <a:avLst/>
          </a:prstGeom>
        </p:spPr>
      </p:pic>
      <p:pic>
        <p:nvPicPr>
          <p:cNvPr id="18" name="Graphic 17">
            <a:extLst>
              <a:ext uri="{FF2B5EF4-FFF2-40B4-BE49-F238E27FC236}">
                <a16:creationId xmlns:a16="http://schemas.microsoft.com/office/drawing/2014/main" id="{77F0B4EB-E107-EF2F-8AE4-09C954DE9CE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31346" y="4221088"/>
            <a:ext cx="837695" cy="837695"/>
          </a:xfrm>
          <a:prstGeom prst="rect">
            <a:avLst/>
          </a:prstGeom>
        </p:spPr>
      </p:pic>
      <p:pic>
        <p:nvPicPr>
          <p:cNvPr id="24" name="Graphic 23">
            <a:extLst>
              <a:ext uri="{FF2B5EF4-FFF2-40B4-BE49-F238E27FC236}">
                <a16:creationId xmlns:a16="http://schemas.microsoft.com/office/drawing/2014/main" id="{44238145-8706-2471-9339-A24E5939B63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331346" y="3248415"/>
            <a:ext cx="837695" cy="837695"/>
          </a:xfrm>
          <a:prstGeom prst="rect">
            <a:avLst/>
          </a:prstGeom>
        </p:spPr>
      </p:pic>
      <p:pic>
        <p:nvPicPr>
          <p:cNvPr id="32" name="Graphic 31">
            <a:extLst>
              <a:ext uri="{FF2B5EF4-FFF2-40B4-BE49-F238E27FC236}">
                <a16:creationId xmlns:a16="http://schemas.microsoft.com/office/drawing/2014/main" id="{221D8432-0279-2D61-9685-F2BCA2C916C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49850" y="3248415"/>
            <a:ext cx="802791" cy="837695"/>
          </a:xfrm>
          <a:prstGeom prst="rect">
            <a:avLst/>
          </a:prstGeom>
        </p:spPr>
      </p:pic>
      <p:pic>
        <p:nvPicPr>
          <p:cNvPr id="38" name="Graphic 37">
            <a:extLst>
              <a:ext uri="{FF2B5EF4-FFF2-40B4-BE49-F238E27FC236}">
                <a16:creationId xmlns:a16="http://schemas.microsoft.com/office/drawing/2014/main" id="{7440D544-DE07-4504-0861-D03BF76BDB2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33451" y="1258796"/>
            <a:ext cx="837695" cy="837695"/>
          </a:xfrm>
          <a:prstGeom prst="rect">
            <a:avLst/>
          </a:prstGeom>
        </p:spPr>
      </p:pic>
      <p:pic>
        <p:nvPicPr>
          <p:cNvPr id="44" name="Graphic 43">
            <a:extLst>
              <a:ext uri="{FF2B5EF4-FFF2-40B4-BE49-F238E27FC236}">
                <a16:creationId xmlns:a16="http://schemas.microsoft.com/office/drawing/2014/main" id="{3583CDFA-A92C-291C-D0FA-2D0819F6A41A}"/>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331346" y="1258796"/>
            <a:ext cx="837695" cy="837695"/>
          </a:xfrm>
          <a:prstGeom prst="rect">
            <a:avLst/>
          </a:prstGeom>
        </p:spPr>
      </p:pic>
      <p:pic>
        <p:nvPicPr>
          <p:cNvPr id="52" name="Graphic 51">
            <a:extLst>
              <a:ext uri="{FF2B5EF4-FFF2-40B4-BE49-F238E27FC236}">
                <a16:creationId xmlns:a16="http://schemas.microsoft.com/office/drawing/2014/main" id="{2E18D6CE-5B36-8DD9-5D21-2E12D497CAC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332399" y="1258796"/>
            <a:ext cx="837695" cy="837695"/>
          </a:xfrm>
          <a:prstGeom prst="rect">
            <a:avLst/>
          </a:prstGeom>
        </p:spPr>
      </p:pic>
      <p:pic>
        <p:nvPicPr>
          <p:cNvPr id="60" name="Graphic 59">
            <a:extLst>
              <a:ext uri="{FF2B5EF4-FFF2-40B4-BE49-F238E27FC236}">
                <a16:creationId xmlns:a16="http://schemas.microsoft.com/office/drawing/2014/main" id="{84F69678-95CF-0ECB-6D96-FD43E925A9C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2331592" y="2246227"/>
            <a:ext cx="837695" cy="837695"/>
          </a:xfrm>
          <a:prstGeom prst="rect">
            <a:avLst/>
          </a:prstGeom>
        </p:spPr>
      </p:pic>
      <p:pic>
        <p:nvPicPr>
          <p:cNvPr id="68" name="Graphic 67">
            <a:extLst>
              <a:ext uri="{FF2B5EF4-FFF2-40B4-BE49-F238E27FC236}">
                <a16:creationId xmlns:a16="http://schemas.microsoft.com/office/drawing/2014/main" id="{FB1FB808-B8F5-F1DE-17E6-6AE36B3B5673}"/>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332398" y="4221088"/>
            <a:ext cx="837695" cy="837695"/>
          </a:xfrm>
          <a:prstGeom prst="rect">
            <a:avLst/>
          </a:prstGeom>
        </p:spPr>
      </p:pic>
      <p:pic>
        <p:nvPicPr>
          <p:cNvPr id="76" name="Graphic 75">
            <a:extLst>
              <a:ext uri="{FF2B5EF4-FFF2-40B4-BE49-F238E27FC236}">
                <a16:creationId xmlns:a16="http://schemas.microsoft.com/office/drawing/2014/main" id="{F0F7095A-6B92-8AD5-AC04-14EDF4DB3314}"/>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333451" y="3248415"/>
            <a:ext cx="837695" cy="837695"/>
          </a:xfrm>
          <a:prstGeom prst="rect">
            <a:avLst/>
          </a:prstGeom>
        </p:spPr>
      </p:pic>
      <p:pic>
        <p:nvPicPr>
          <p:cNvPr id="84" name="Graphic 83">
            <a:extLst>
              <a:ext uri="{FF2B5EF4-FFF2-40B4-BE49-F238E27FC236}">
                <a16:creationId xmlns:a16="http://schemas.microsoft.com/office/drawing/2014/main" id="{34ECB778-C176-EDB8-7E18-AC7EA3E21523}"/>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333451" y="2246227"/>
            <a:ext cx="837695" cy="837695"/>
          </a:xfrm>
          <a:prstGeom prst="rect">
            <a:avLst/>
          </a:prstGeom>
        </p:spPr>
      </p:pic>
    </p:spTree>
    <p:extLst>
      <p:ext uri="{BB962C8B-B14F-4D97-AF65-F5344CB8AC3E}">
        <p14:creationId xmlns:p14="http://schemas.microsoft.com/office/powerpoint/2010/main" val="1366157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Plassholder for tekst 32">
            <a:extLst>
              <a:ext uri="{FF2B5EF4-FFF2-40B4-BE49-F238E27FC236}">
                <a16:creationId xmlns:a16="http://schemas.microsoft.com/office/drawing/2014/main" id="{91FC6704-51A3-BE34-58D7-D31309131E5A}"/>
              </a:ext>
            </a:extLst>
          </p:cNvPr>
          <p:cNvSpPr>
            <a:spLocks noGrp="1"/>
          </p:cNvSpPr>
          <p:nvPr>
            <p:ph type="body" sz="quarter" idx="10"/>
          </p:nvPr>
        </p:nvSpPr>
        <p:spPr/>
        <p:txBody>
          <a:bodyPr/>
          <a:lstStyle/>
          <a:p>
            <a:r>
              <a:rPr lang="nb-NO"/>
              <a:t>Redigerbare symboler</a:t>
            </a:r>
          </a:p>
        </p:txBody>
      </p:sp>
      <p:sp>
        <p:nvSpPr>
          <p:cNvPr id="3" name="Rechteck 16"/>
          <p:cNvSpPr>
            <a:spLocks noChangeAspect="1"/>
          </p:cNvSpPr>
          <p:nvPr/>
        </p:nvSpPr>
        <p:spPr bwMode="auto">
          <a:xfrm>
            <a:off x="334963"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4" name="Rechteck 17"/>
          <p:cNvSpPr>
            <a:spLocks noChangeAspect="1"/>
          </p:cNvSpPr>
          <p:nvPr/>
        </p:nvSpPr>
        <p:spPr bwMode="auto">
          <a:xfrm>
            <a:off x="670825"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5" name="Rechteck 18"/>
          <p:cNvSpPr>
            <a:spLocks noChangeAspect="1"/>
          </p:cNvSpPr>
          <p:nvPr/>
        </p:nvSpPr>
        <p:spPr bwMode="auto">
          <a:xfrm>
            <a:off x="1006687"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6" name="Rechteck 19"/>
          <p:cNvSpPr>
            <a:spLocks noChangeAspect="1"/>
          </p:cNvSpPr>
          <p:nvPr/>
        </p:nvSpPr>
        <p:spPr bwMode="auto">
          <a:xfrm>
            <a:off x="1342549"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7" name="Rechteck 20"/>
          <p:cNvSpPr>
            <a:spLocks noChangeAspect="1"/>
          </p:cNvSpPr>
          <p:nvPr/>
        </p:nvSpPr>
        <p:spPr bwMode="auto">
          <a:xfrm>
            <a:off x="1678411"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8" name="Rechteck 21"/>
          <p:cNvSpPr>
            <a:spLocks noChangeAspect="1"/>
          </p:cNvSpPr>
          <p:nvPr/>
        </p:nvSpPr>
        <p:spPr bwMode="auto">
          <a:xfrm>
            <a:off x="2014273"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9" name="Rechteck 22"/>
          <p:cNvSpPr>
            <a:spLocks noChangeAspect="1"/>
          </p:cNvSpPr>
          <p:nvPr/>
        </p:nvSpPr>
        <p:spPr bwMode="auto">
          <a:xfrm>
            <a:off x="2350135"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10" name="Rechteck 23"/>
          <p:cNvSpPr>
            <a:spLocks noChangeAspect="1"/>
          </p:cNvSpPr>
          <p:nvPr/>
        </p:nvSpPr>
        <p:spPr bwMode="auto">
          <a:xfrm>
            <a:off x="2685997"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11" name="Rechteck 24"/>
          <p:cNvSpPr>
            <a:spLocks noChangeAspect="1"/>
          </p:cNvSpPr>
          <p:nvPr/>
        </p:nvSpPr>
        <p:spPr bwMode="auto">
          <a:xfrm>
            <a:off x="3021859"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12" name="Rechteck 25"/>
          <p:cNvSpPr>
            <a:spLocks noChangeAspect="1"/>
          </p:cNvSpPr>
          <p:nvPr/>
        </p:nvSpPr>
        <p:spPr bwMode="auto">
          <a:xfrm>
            <a:off x="3357725" y="1980318"/>
            <a:ext cx="287850" cy="287850"/>
          </a:xfrm>
          <a:prstGeom prst="rect">
            <a:avLst/>
          </a:prstGeom>
          <a:solidFill>
            <a:schemeClr val="accent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13" name="Rechteck 16"/>
          <p:cNvSpPr>
            <a:spLocks noChangeAspect="1"/>
          </p:cNvSpPr>
          <p:nvPr/>
        </p:nvSpPr>
        <p:spPr bwMode="auto">
          <a:xfrm>
            <a:off x="334963"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14" name="Rechteck 17"/>
          <p:cNvSpPr>
            <a:spLocks noChangeAspect="1"/>
          </p:cNvSpPr>
          <p:nvPr/>
        </p:nvSpPr>
        <p:spPr bwMode="auto">
          <a:xfrm>
            <a:off x="670825"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15" name="Rechteck 18"/>
          <p:cNvSpPr>
            <a:spLocks noChangeAspect="1"/>
          </p:cNvSpPr>
          <p:nvPr/>
        </p:nvSpPr>
        <p:spPr bwMode="auto">
          <a:xfrm>
            <a:off x="1006687"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16" name="Rechteck 19"/>
          <p:cNvSpPr>
            <a:spLocks noChangeAspect="1"/>
          </p:cNvSpPr>
          <p:nvPr/>
        </p:nvSpPr>
        <p:spPr bwMode="auto">
          <a:xfrm>
            <a:off x="1342549"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17" name="Rechteck 20"/>
          <p:cNvSpPr>
            <a:spLocks noChangeAspect="1"/>
          </p:cNvSpPr>
          <p:nvPr/>
        </p:nvSpPr>
        <p:spPr bwMode="auto">
          <a:xfrm>
            <a:off x="1678411"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18" name="Rechteck 21"/>
          <p:cNvSpPr>
            <a:spLocks noChangeAspect="1"/>
          </p:cNvSpPr>
          <p:nvPr/>
        </p:nvSpPr>
        <p:spPr bwMode="auto">
          <a:xfrm>
            <a:off x="2014273"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19" name="Rechteck 22"/>
          <p:cNvSpPr>
            <a:spLocks noChangeAspect="1"/>
          </p:cNvSpPr>
          <p:nvPr/>
        </p:nvSpPr>
        <p:spPr bwMode="auto">
          <a:xfrm>
            <a:off x="2350135"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20" name="Rechteck 23"/>
          <p:cNvSpPr>
            <a:spLocks noChangeAspect="1"/>
          </p:cNvSpPr>
          <p:nvPr/>
        </p:nvSpPr>
        <p:spPr bwMode="auto">
          <a:xfrm>
            <a:off x="2685997"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21" name="Rechteck 24"/>
          <p:cNvSpPr>
            <a:spLocks noChangeAspect="1"/>
          </p:cNvSpPr>
          <p:nvPr/>
        </p:nvSpPr>
        <p:spPr bwMode="auto">
          <a:xfrm>
            <a:off x="3021859"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22" name="Rechteck 25"/>
          <p:cNvSpPr>
            <a:spLocks noChangeAspect="1"/>
          </p:cNvSpPr>
          <p:nvPr/>
        </p:nvSpPr>
        <p:spPr bwMode="auto">
          <a:xfrm>
            <a:off x="3357725" y="2381661"/>
            <a:ext cx="287850" cy="287850"/>
          </a:xfrm>
          <a:prstGeom prst="rect">
            <a:avLst/>
          </a:prstGeom>
          <a:solidFill>
            <a:schemeClr val="accent3"/>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23" name="Rechteck 16"/>
          <p:cNvSpPr>
            <a:spLocks noChangeAspect="1"/>
          </p:cNvSpPr>
          <p:nvPr/>
        </p:nvSpPr>
        <p:spPr bwMode="auto">
          <a:xfrm>
            <a:off x="334963"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24" name="Rechteck 17"/>
          <p:cNvSpPr>
            <a:spLocks noChangeAspect="1"/>
          </p:cNvSpPr>
          <p:nvPr/>
        </p:nvSpPr>
        <p:spPr bwMode="auto">
          <a:xfrm>
            <a:off x="670825"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25" name="Rechteck 18"/>
          <p:cNvSpPr>
            <a:spLocks noChangeAspect="1"/>
          </p:cNvSpPr>
          <p:nvPr/>
        </p:nvSpPr>
        <p:spPr bwMode="auto">
          <a:xfrm>
            <a:off x="1006687"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26" name="Rechteck 19"/>
          <p:cNvSpPr>
            <a:spLocks noChangeAspect="1"/>
          </p:cNvSpPr>
          <p:nvPr/>
        </p:nvSpPr>
        <p:spPr bwMode="auto">
          <a:xfrm>
            <a:off x="1342549"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27" name="Rechteck 20"/>
          <p:cNvSpPr>
            <a:spLocks noChangeAspect="1"/>
          </p:cNvSpPr>
          <p:nvPr/>
        </p:nvSpPr>
        <p:spPr bwMode="auto">
          <a:xfrm>
            <a:off x="1678411"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28" name="Rechteck 21"/>
          <p:cNvSpPr>
            <a:spLocks noChangeAspect="1"/>
          </p:cNvSpPr>
          <p:nvPr/>
        </p:nvSpPr>
        <p:spPr bwMode="auto">
          <a:xfrm>
            <a:off x="2014273"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29" name="Rechteck 22"/>
          <p:cNvSpPr>
            <a:spLocks noChangeAspect="1"/>
          </p:cNvSpPr>
          <p:nvPr/>
        </p:nvSpPr>
        <p:spPr bwMode="auto">
          <a:xfrm>
            <a:off x="2350135"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30" name="Rechteck 23"/>
          <p:cNvSpPr>
            <a:spLocks noChangeAspect="1"/>
          </p:cNvSpPr>
          <p:nvPr/>
        </p:nvSpPr>
        <p:spPr bwMode="auto">
          <a:xfrm>
            <a:off x="2685997"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31" name="Rechteck 24"/>
          <p:cNvSpPr>
            <a:spLocks noChangeAspect="1"/>
          </p:cNvSpPr>
          <p:nvPr/>
        </p:nvSpPr>
        <p:spPr bwMode="auto">
          <a:xfrm>
            <a:off x="3021859"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32" name="Rechteck 25"/>
          <p:cNvSpPr>
            <a:spLocks noChangeAspect="1"/>
          </p:cNvSpPr>
          <p:nvPr/>
        </p:nvSpPr>
        <p:spPr bwMode="auto">
          <a:xfrm>
            <a:off x="3357725" y="2781614"/>
            <a:ext cx="287850" cy="287850"/>
          </a:xfrm>
          <a:prstGeom prst="rect">
            <a:avLst/>
          </a:prstGeom>
          <a:solidFill>
            <a:schemeClr val="tx1"/>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133" name="Rechteck 16"/>
          <p:cNvSpPr>
            <a:spLocks noChangeAspect="1"/>
          </p:cNvSpPr>
          <p:nvPr/>
        </p:nvSpPr>
        <p:spPr bwMode="auto">
          <a:xfrm>
            <a:off x="334963"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134" name="Rechteck 17"/>
          <p:cNvSpPr>
            <a:spLocks noChangeAspect="1"/>
          </p:cNvSpPr>
          <p:nvPr/>
        </p:nvSpPr>
        <p:spPr bwMode="auto">
          <a:xfrm>
            <a:off x="670825"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135" name="Rechteck 18"/>
          <p:cNvSpPr>
            <a:spLocks noChangeAspect="1"/>
          </p:cNvSpPr>
          <p:nvPr/>
        </p:nvSpPr>
        <p:spPr bwMode="auto">
          <a:xfrm>
            <a:off x="1006687"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136" name="Rechteck 19"/>
          <p:cNvSpPr>
            <a:spLocks noChangeAspect="1"/>
          </p:cNvSpPr>
          <p:nvPr/>
        </p:nvSpPr>
        <p:spPr bwMode="auto">
          <a:xfrm>
            <a:off x="1342549"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137" name="Rechteck 20"/>
          <p:cNvSpPr>
            <a:spLocks noChangeAspect="1"/>
          </p:cNvSpPr>
          <p:nvPr/>
        </p:nvSpPr>
        <p:spPr bwMode="auto">
          <a:xfrm>
            <a:off x="1678411"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138" name="Rechteck 21"/>
          <p:cNvSpPr>
            <a:spLocks noChangeAspect="1"/>
          </p:cNvSpPr>
          <p:nvPr/>
        </p:nvSpPr>
        <p:spPr bwMode="auto">
          <a:xfrm>
            <a:off x="2014273"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139" name="Rechteck 22"/>
          <p:cNvSpPr>
            <a:spLocks noChangeAspect="1"/>
          </p:cNvSpPr>
          <p:nvPr/>
        </p:nvSpPr>
        <p:spPr bwMode="auto">
          <a:xfrm>
            <a:off x="2350135"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140" name="Rechteck 23"/>
          <p:cNvSpPr>
            <a:spLocks noChangeAspect="1"/>
          </p:cNvSpPr>
          <p:nvPr/>
        </p:nvSpPr>
        <p:spPr bwMode="auto">
          <a:xfrm>
            <a:off x="2685997"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141" name="Rechteck 24"/>
          <p:cNvSpPr>
            <a:spLocks noChangeAspect="1"/>
          </p:cNvSpPr>
          <p:nvPr/>
        </p:nvSpPr>
        <p:spPr bwMode="auto">
          <a:xfrm>
            <a:off x="3021859"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142" name="Rechteck 25"/>
          <p:cNvSpPr>
            <a:spLocks noChangeAspect="1"/>
          </p:cNvSpPr>
          <p:nvPr/>
        </p:nvSpPr>
        <p:spPr bwMode="auto">
          <a:xfrm>
            <a:off x="3357725" y="1584231"/>
            <a:ext cx="287850" cy="287850"/>
          </a:xfrm>
          <a:prstGeom prst="rect">
            <a:avLst/>
          </a:prstGeom>
          <a:solidFill>
            <a:schemeClr val="tx2"/>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143" name="Rectangle 5"/>
          <p:cNvSpPr>
            <a:spLocks noChangeArrowheads="1"/>
          </p:cNvSpPr>
          <p:nvPr/>
        </p:nvSpPr>
        <p:spPr bwMode="blackWhite">
          <a:xfrm>
            <a:off x="334963" y="1262033"/>
            <a:ext cx="3310612" cy="32219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Tall – primærfarger</a:t>
            </a:r>
          </a:p>
        </p:txBody>
      </p:sp>
      <p:sp>
        <p:nvSpPr>
          <p:cNvPr id="145" name="Textfeld 146"/>
          <p:cNvSpPr txBox="1"/>
          <p:nvPr/>
        </p:nvSpPr>
        <p:spPr>
          <a:xfrm flipH="1">
            <a:off x="8853569" y="3715628"/>
            <a:ext cx="287850" cy="287850"/>
          </a:xfrm>
          <a:prstGeom prst="rect">
            <a:avLst/>
          </a:prstGeom>
          <a:noFill/>
        </p:spPr>
        <p:txBody>
          <a:bodyPr wrap="square" lIns="0" tIns="0" rIns="0" bIns="0" rtlCol="0">
            <a:spAutoFit/>
          </a:bodyPr>
          <a:lstStyle/>
          <a:p>
            <a:pPr algn="ctr">
              <a:lnSpc>
                <a:spcPct val="110000"/>
              </a:lnSpc>
            </a:pPr>
            <a:r>
              <a:rPr lang="nb-NO" sz="1799">
                <a:solidFill>
                  <a:srgbClr val="000000"/>
                </a:solidFill>
              </a:rPr>
              <a:t>½</a:t>
            </a:r>
            <a:endParaRPr lang="nb-NO" sz="1199"/>
          </a:p>
        </p:txBody>
      </p:sp>
      <p:sp>
        <p:nvSpPr>
          <p:cNvPr id="146" name="Textfeld 147"/>
          <p:cNvSpPr txBox="1"/>
          <p:nvPr/>
        </p:nvSpPr>
        <p:spPr>
          <a:xfrm flipH="1">
            <a:off x="9285398" y="3715628"/>
            <a:ext cx="287850" cy="280975"/>
          </a:xfrm>
          <a:prstGeom prst="rect">
            <a:avLst/>
          </a:prstGeom>
          <a:noFill/>
        </p:spPr>
        <p:txBody>
          <a:bodyPr wrap="square" lIns="0" tIns="0" rIns="0" bIns="0" rtlCol="0">
            <a:spAutoFit/>
          </a:bodyPr>
          <a:lstStyle/>
          <a:p>
            <a:pPr algn="ctr">
              <a:lnSpc>
                <a:spcPct val="110000"/>
              </a:lnSpc>
            </a:pPr>
            <a:r>
              <a:rPr lang="nb-NO" sz="1799">
                <a:solidFill>
                  <a:srgbClr val="000000"/>
                </a:solidFill>
              </a:rPr>
              <a:t>⅓ </a:t>
            </a:r>
            <a:endParaRPr lang="nb-NO" sz="1199"/>
          </a:p>
        </p:txBody>
      </p:sp>
      <p:sp>
        <p:nvSpPr>
          <p:cNvPr id="147" name="Textfeld 148"/>
          <p:cNvSpPr txBox="1"/>
          <p:nvPr/>
        </p:nvSpPr>
        <p:spPr>
          <a:xfrm flipH="1">
            <a:off x="9717227" y="3715630"/>
            <a:ext cx="287850" cy="280975"/>
          </a:xfrm>
          <a:prstGeom prst="rect">
            <a:avLst/>
          </a:prstGeom>
          <a:noFill/>
        </p:spPr>
        <p:txBody>
          <a:bodyPr wrap="square" lIns="0" tIns="0" rIns="0" bIns="0" rtlCol="0">
            <a:spAutoFit/>
          </a:bodyPr>
          <a:lstStyle/>
          <a:p>
            <a:pPr algn="ctr">
              <a:lnSpc>
                <a:spcPct val="110000"/>
              </a:lnSpc>
            </a:pPr>
            <a:r>
              <a:rPr lang="nb-NO" sz="1799"/>
              <a:t>⅔</a:t>
            </a:r>
            <a:endParaRPr lang="nb-NO" sz="1199"/>
          </a:p>
        </p:txBody>
      </p:sp>
      <p:sp>
        <p:nvSpPr>
          <p:cNvPr id="148" name="Textfeld 149"/>
          <p:cNvSpPr txBox="1"/>
          <p:nvPr/>
        </p:nvSpPr>
        <p:spPr>
          <a:xfrm flipH="1">
            <a:off x="10149056" y="3715630"/>
            <a:ext cx="287850" cy="280975"/>
          </a:xfrm>
          <a:prstGeom prst="rect">
            <a:avLst/>
          </a:prstGeom>
          <a:noFill/>
        </p:spPr>
        <p:txBody>
          <a:bodyPr wrap="square" lIns="0" tIns="0" rIns="0" bIns="0" rtlCol="0">
            <a:spAutoFit/>
          </a:bodyPr>
          <a:lstStyle/>
          <a:p>
            <a:pPr algn="ctr">
              <a:lnSpc>
                <a:spcPct val="110000"/>
              </a:lnSpc>
            </a:pPr>
            <a:r>
              <a:rPr lang="nb-NO" sz="1799"/>
              <a:t>¼</a:t>
            </a:r>
            <a:endParaRPr lang="nb-NO" sz="1199"/>
          </a:p>
        </p:txBody>
      </p:sp>
      <p:sp>
        <p:nvSpPr>
          <p:cNvPr id="149" name="Textfeld 150"/>
          <p:cNvSpPr txBox="1"/>
          <p:nvPr/>
        </p:nvSpPr>
        <p:spPr>
          <a:xfrm flipH="1">
            <a:off x="10580886" y="3715630"/>
            <a:ext cx="287850" cy="280975"/>
          </a:xfrm>
          <a:prstGeom prst="rect">
            <a:avLst/>
          </a:prstGeom>
          <a:noFill/>
        </p:spPr>
        <p:txBody>
          <a:bodyPr wrap="square" lIns="0" tIns="0" rIns="0" bIns="0" rtlCol="0">
            <a:spAutoFit/>
          </a:bodyPr>
          <a:lstStyle/>
          <a:p>
            <a:pPr algn="ctr">
              <a:lnSpc>
                <a:spcPct val="110000"/>
              </a:lnSpc>
            </a:pPr>
            <a:r>
              <a:rPr lang="nb-NO" sz="1799"/>
              <a:t>¾</a:t>
            </a:r>
            <a:endParaRPr lang="nb-NO" sz="1199"/>
          </a:p>
        </p:txBody>
      </p:sp>
      <p:sp>
        <p:nvSpPr>
          <p:cNvPr id="150" name="Textfeld 151"/>
          <p:cNvSpPr txBox="1"/>
          <p:nvPr/>
        </p:nvSpPr>
        <p:spPr>
          <a:xfrm flipH="1">
            <a:off x="9709883" y="5164532"/>
            <a:ext cx="287850" cy="280975"/>
          </a:xfrm>
          <a:prstGeom prst="rect">
            <a:avLst/>
          </a:prstGeom>
          <a:noFill/>
        </p:spPr>
        <p:txBody>
          <a:bodyPr wrap="square" lIns="0" tIns="0" rIns="0" bIns="0" rtlCol="0">
            <a:spAutoFit/>
          </a:bodyPr>
          <a:lstStyle/>
          <a:p>
            <a:pPr algn="ctr">
              <a:lnSpc>
                <a:spcPct val="110000"/>
              </a:lnSpc>
            </a:pPr>
            <a:r>
              <a:rPr lang="nb-NO" sz="1799"/>
              <a:t>⅛</a:t>
            </a:r>
            <a:endParaRPr lang="nb-NO" sz="1199"/>
          </a:p>
        </p:txBody>
      </p:sp>
      <p:sp>
        <p:nvSpPr>
          <p:cNvPr id="151" name="Textfeld 152"/>
          <p:cNvSpPr txBox="1"/>
          <p:nvPr/>
        </p:nvSpPr>
        <p:spPr>
          <a:xfrm flipH="1">
            <a:off x="10141712" y="5164534"/>
            <a:ext cx="287850" cy="280975"/>
          </a:xfrm>
          <a:prstGeom prst="rect">
            <a:avLst/>
          </a:prstGeom>
          <a:noFill/>
        </p:spPr>
        <p:txBody>
          <a:bodyPr wrap="square" lIns="0" tIns="0" rIns="0" bIns="0" rtlCol="0">
            <a:spAutoFit/>
          </a:bodyPr>
          <a:lstStyle/>
          <a:p>
            <a:pPr algn="ctr">
              <a:lnSpc>
                <a:spcPct val="110000"/>
              </a:lnSpc>
            </a:pPr>
            <a:r>
              <a:rPr lang="nb-NO" sz="1799"/>
              <a:t>⅜</a:t>
            </a:r>
            <a:endParaRPr lang="nb-NO" sz="1199"/>
          </a:p>
        </p:txBody>
      </p:sp>
      <p:sp>
        <p:nvSpPr>
          <p:cNvPr id="152" name="Textfeld 153"/>
          <p:cNvSpPr txBox="1"/>
          <p:nvPr/>
        </p:nvSpPr>
        <p:spPr>
          <a:xfrm flipH="1">
            <a:off x="10573541" y="5164534"/>
            <a:ext cx="287850" cy="280975"/>
          </a:xfrm>
          <a:prstGeom prst="rect">
            <a:avLst/>
          </a:prstGeom>
          <a:noFill/>
        </p:spPr>
        <p:txBody>
          <a:bodyPr wrap="square" lIns="0" tIns="0" rIns="0" bIns="0" rtlCol="0">
            <a:spAutoFit/>
          </a:bodyPr>
          <a:lstStyle/>
          <a:p>
            <a:pPr algn="ctr">
              <a:lnSpc>
                <a:spcPct val="110000"/>
              </a:lnSpc>
            </a:pPr>
            <a:r>
              <a:rPr lang="nb-NO" sz="1799"/>
              <a:t>⅜</a:t>
            </a:r>
            <a:endParaRPr lang="nb-NO" sz="1199"/>
          </a:p>
        </p:txBody>
      </p:sp>
      <p:sp>
        <p:nvSpPr>
          <p:cNvPr id="153" name="Textfeld 154"/>
          <p:cNvSpPr txBox="1"/>
          <p:nvPr/>
        </p:nvSpPr>
        <p:spPr>
          <a:xfrm flipH="1">
            <a:off x="8853569" y="4206864"/>
            <a:ext cx="287850" cy="280975"/>
          </a:xfrm>
          <a:prstGeom prst="rect">
            <a:avLst/>
          </a:prstGeom>
          <a:noFill/>
        </p:spPr>
        <p:txBody>
          <a:bodyPr wrap="square" lIns="0" tIns="0" rIns="0" bIns="0" rtlCol="0">
            <a:spAutoFit/>
          </a:bodyPr>
          <a:lstStyle/>
          <a:p>
            <a:pPr algn="ctr">
              <a:lnSpc>
                <a:spcPct val="110000"/>
              </a:lnSpc>
            </a:pPr>
            <a:r>
              <a:rPr lang="nb-NO" sz="1799"/>
              <a:t>⅝</a:t>
            </a:r>
            <a:endParaRPr lang="nb-NO" sz="1199"/>
          </a:p>
        </p:txBody>
      </p:sp>
      <p:sp>
        <p:nvSpPr>
          <p:cNvPr id="154" name="Textfeld 155"/>
          <p:cNvSpPr txBox="1"/>
          <p:nvPr/>
        </p:nvSpPr>
        <p:spPr>
          <a:xfrm flipH="1">
            <a:off x="9285398" y="4206863"/>
            <a:ext cx="287850" cy="280975"/>
          </a:xfrm>
          <a:prstGeom prst="rect">
            <a:avLst/>
          </a:prstGeom>
          <a:noFill/>
        </p:spPr>
        <p:txBody>
          <a:bodyPr wrap="square" lIns="0" tIns="0" rIns="0" bIns="0" rtlCol="0">
            <a:spAutoFit/>
          </a:bodyPr>
          <a:lstStyle/>
          <a:p>
            <a:pPr algn="ctr">
              <a:lnSpc>
                <a:spcPct val="110000"/>
              </a:lnSpc>
            </a:pPr>
            <a:r>
              <a:rPr lang="nb-NO" sz="1799"/>
              <a:t>⅞</a:t>
            </a:r>
            <a:r>
              <a:rPr lang="nb-NO" sz="1799">
                <a:solidFill>
                  <a:srgbClr val="000000"/>
                </a:solidFill>
              </a:rPr>
              <a:t> </a:t>
            </a:r>
            <a:endParaRPr lang="nb-NO" sz="1199"/>
          </a:p>
        </p:txBody>
      </p:sp>
      <p:sp>
        <p:nvSpPr>
          <p:cNvPr id="155" name="Textfeld 156"/>
          <p:cNvSpPr txBox="1"/>
          <p:nvPr/>
        </p:nvSpPr>
        <p:spPr>
          <a:xfrm flipH="1">
            <a:off x="9717227" y="4206864"/>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56" name="Textfeld 157"/>
          <p:cNvSpPr txBox="1"/>
          <p:nvPr/>
        </p:nvSpPr>
        <p:spPr>
          <a:xfrm flipH="1">
            <a:off x="10149056" y="4206863"/>
            <a:ext cx="287850" cy="280975"/>
          </a:xfrm>
          <a:prstGeom prst="rect">
            <a:avLst/>
          </a:prstGeom>
          <a:noFill/>
        </p:spPr>
        <p:txBody>
          <a:bodyPr wrap="square" lIns="0" tIns="0" rIns="0" bIns="0" rtlCol="0">
            <a:spAutoFit/>
          </a:bodyPr>
          <a:lstStyle/>
          <a:p>
            <a:pPr algn="ctr">
              <a:lnSpc>
                <a:spcPct val="110000"/>
              </a:lnSpc>
            </a:pPr>
            <a:r>
              <a:rPr lang="nb-NO" sz="1799"/>
              <a:t>ø</a:t>
            </a:r>
            <a:endParaRPr lang="nb-NO" sz="1199"/>
          </a:p>
        </p:txBody>
      </p:sp>
      <p:sp>
        <p:nvSpPr>
          <p:cNvPr id="157" name="Textfeld 158"/>
          <p:cNvSpPr txBox="1"/>
          <p:nvPr/>
        </p:nvSpPr>
        <p:spPr>
          <a:xfrm flipH="1">
            <a:off x="10580886" y="4206864"/>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58" name="Textfeld 159"/>
          <p:cNvSpPr txBox="1"/>
          <p:nvPr/>
        </p:nvSpPr>
        <p:spPr>
          <a:xfrm flipH="1">
            <a:off x="9709883" y="5655768"/>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59" name="Textfeld 160"/>
          <p:cNvSpPr txBox="1"/>
          <p:nvPr/>
        </p:nvSpPr>
        <p:spPr>
          <a:xfrm flipH="1">
            <a:off x="10141712" y="5655768"/>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0" name="Textfeld 161"/>
          <p:cNvSpPr txBox="1"/>
          <p:nvPr/>
        </p:nvSpPr>
        <p:spPr>
          <a:xfrm flipH="1">
            <a:off x="10573541" y="5655768"/>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1" name="Textfeld 162"/>
          <p:cNvSpPr txBox="1"/>
          <p:nvPr/>
        </p:nvSpPr>
        <p:spPr>
          <a:xfrm flipH="1">
            <a:off x="8853569" y="4698099"/>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2" name="Textfeld 163"/>
          <p:cNvSpPr txBox="1"/>
          <p:nvPr/>
        </p:nvSpPr>
        <p:spPr>
          <a:xfrm flipH="1">
            <a:off x="9285398" y="4698097"/>
            <a:ext cx="287850" cy="280975"/>
          </a:xfrm>
          <a:prstGeom prst="rect">
            <a:avLst/>
          </a:prstGeom>
          <a:noFill/>
        </p:spPr>
        <p:txBody>
          <a:bodyPr wrap="square" lIns="0" tIns="0" rIns="0" bIns="0" rtlCol="0">
            <a:spAutoFit/>
          </a:bodyPr>
          <a:lstStyle/>
          <a:p>
            <a:pPr algn="ctr">
              <a:lnSpc>
                <a:spcPct val="110000"/>
              </a:lnSpc>
            </a:pPr>
            <a:r>
              <a:rPr lang="nb-NO" sz="1799"/>
              <a:t>±</a:t>
            </a:r>
            <a:r>
              <a:rPr lang="nb-NO" sz="1799">
                <a:solidFill>
                  <a:srgbClr val="000000"/>
                </a:solidFill>
              </a:rPr>
              <a:t> </a:t>
            </a:r>
            <a:endParaRPr lang="nb-NO" sz="1199"/>
          </a:p>
        </p:txBody>
      </p:sp>
      <p:sp>
        <p:nvSpPr>
          <p:cNvPr id="163" name="Textfeld 164"/>
          <p:cNvSpPr txBox="1"/>
          <p:nvPr/>
        </p:nvSpPr>
        <p:spPr>
          <a:xfrm flipH="1">
            <a:off x="9717227" y="4698099"/>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4" name="Textfeld 165"/>
          <p:cNvSpPr txBox="1"/>
          <p:nvPr/>
        </p:nvSpPr>
        <p:spPr>
          <a:xfrm flipH="1">
            <a:off x="10149056" y="4698099"/>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5" name="Textfeld 166"/>
          <p:cNvSpPr txBox="1"/>
          <p:nvPr/>
        </p:nvSpPr>
        <p:spPr>
          <a:xfrm flipH="1">
            <a:off x="10580886" y="4698099"/>
            <a:ext cx="287850" cy="280975"/>
          </a:xfrm>
          <a:prstGeom prst="rect">
            <a:avLst/>
          </a:prstGeom>
          <a:noFill/>
        </p:spPr>
        <p:txBody>
          <a:bodyPr wrap="square" lIns="0" tIns="0" rIns="0" bIns="0" rtlCol="0">
            <a:spAutoFit/>
          </a:bodyPr>
          <a:lstStyle/>
          <a:p>
            <a:pPr algn="ctr">
              <a:lnSpc>
                <a:spcPct val="110000"/>
              </a:lnSpc>
            </a:pPr>
            <a:r>
              <a:rPr lang="nb-NO" sz="1799"/>
              <a:t>Ω</a:t>
            </a:r>
            <a:endParaRPr lang="nb-NO" sz="1199"/>
          </a:p>
        </p:txBody>
      </p:sp>
      <p:sp>
        <p:nvSpPr>
          <p:cNvPr id="167" name="Textfeld 168"/>
          <p:cNvSpPr txBox="1"/>
          <p:nvPr/>
        </p:nvSpPr>
        <p:spPr>
          <a:xfrm flipH="1">
            <a:off x="8865416" y="5655705"/>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68" name="Textfeld 169"/>
          <p:cNvSpPr txBox="1"/>
          <p:nvPr/>
        </p:nvSpPr>
        <p:spPr>
          <a:xfrm flipH="1">
            <a:off x="9297245" y="5655705"/>
            <a:ext cx="287850" cy="280975"/>
          </a:xfrm>
          <a:prstGeom prst="rect">
            <a:avLst/>
          </a:prstGeom>
          <a:noFill/>
        </p:spPr>
        <p:txBody>
          <a:bodyPr wrap="square" lIns="0" tIns="0" rIns="0" bIns="0" rtlCol="0">
            <a:spAutoFit/>
          </a:bodyPr>
          <a:lstStyle/>
          <a:p>
            <a:pPr algn="ctr">
              <a:lnSpc>
                <a:spcPct val="110000"/>
              </a:lnSpc>
            </a:pPr>
            <a:r>
              <a:rPr lang="nb-NO" sz="1799"/>
              <a:t>&lt;</a:t>
            </a:r>
            <a:endParaRPr lang="nb-NO" sz="1199"/>
          </a:p>
        </p:txBody>
      </p:sp>
      <p:sp>
        <p:nvSpPr>
          <p:cNvPr id="169" name="Textfeld 170"/>
          <p:cNvSpPr txBox="1"/>
          <p:nvPr/>
        </p:nvSpPr>
        <p:spPr>
          <a:xfrm flipH="1">
            <a:off x="8853569" y="5189335"/>
            <a:ext cx="287850" cy="280975"/>
          </a:xfrm>
          <a:prstGeom prst="rect">
            <a:avLst/>
          </a:prstGeom>
          <a:noFill/>
        </p:spPr>
        <p:txBody>
          <a:bodyPr wrap="square" lIns="0" tIns="0" rIns="0" bIns="0" rtlCol="0">
            <a:spAutoFit/>
          </a:bodyPr>
          <a:lstStyle/>
          <a:p>
            <a:pPr algn="ctr">
              <a:lnSpc>
                <a:spcPct val="110000"/>
              </a:lnSpc>
            </a:pPr>
            <a:r>
              <a:rPr lang="nb-NO" sz="1799"/>
              <a:t>=</a:t>
            </a:r>
            <a:endParaRPr lang="nb-NO" sz="1199"/>
          </a:p>
        </p:txBody>
      </p:sp>
      <p:sp>
        <p:nvSpPr>
          <p:cNvPr id="170" name="Textfeld 171"/>
          <p:cNvSpPr txBox="1"/>
          <p:nvPr/>
        </p:nvSpPr>
        <p:spPr>
          <a:xfrm flipH="1">
            <a:off x="9285398" y="5189334"/>
            <a:ext cx="287850" cy="280975"/>
          </a:xfrm>
          <a:prstGeom prst="rect">
            <a:avLst/>
          </a:prstGeom>
          <a:noFill/>
        </p:spPr>
        <p:txBody>
          <a:bodyPr wrap="square" lIns="0" tIns="0" rIns="0" bIns="0" rtlCol="0">
            <a:spAutoFit/>
          </a:bodyPr>
          <a:lstStyle/>
          <a:p>
            <a:pPr algn="ctr">
              <a:lnSpc>
                <a:spcPct val="110000"/>
              </a:lnSpc>
            </a:pPr>
            <a:r>
              <a:rPr lang="nb-NO" sz="1799"/>
              <a:t>&gt;</a:t>
            </a:r>
            <a:r>
              <a:rPr lang="nb-NO" sz="1799">
                <a:solidFill>
                  <a:srgbClr val="000000"/>
                </a:solidFill>
              </a:rPr>
              <a:t> </a:t>
            </a:r>
            <a:endParaRPr lang="nb-NO" sz="1199"/>
          </a:p>
        </p:txBody>
      </p:sp>
      <p:sp>
        <p:nvSpPr>
          <p:cNvPr id="171" name="Rectangle 5"/>
          <p:cNvSpPr>
            <a:spLocks noChangeArrowheads="1"/>
          </p:cNvSpPr>
          <p:nvPr/>
        </p:nvSpPr>
        <p:spPr bwMode="blackWhite">
          <a:xfrm>
            <a:off x="8904313" y="3429000"/>
            <a:ext cx="2088232" cy="28718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Matematisk</a:t>
            </a:r>
          </a:p>
        </p:txBody>
      </p:sp>
      <p:sp>
        <p:nvSpPr>
          <p:cNvPr id="172" name="Rectangle 5"/>
          <p:cNvSpPr>
            <a:spLocks noChangeArrowheads="1"/>
          </p:cNvSpPr>
          <p:nvPr/>
        </p:nvSpPr>
        <p:spPr bwMode="blackWhite">
          <a:xfrm>
            <a:off x="4440694" y="3429000"/>
            <a:ext cx="1505060" cy="28718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Varsel</a:t>
            </a:r>
          </a:p>
        </p:txBody>
      </p:sp>
      <p:sp>
        <p:nvSpPr>
          <p:cNvPr id="173" name="Rechteck 25"/>
          <p:cNvSpPr>
            <a:spLocks noChangeAspect="1"/>
          </p:cNvSpPr>
          <p:nvPr/>
        </p:nvSpPr>
        <p:spPr bwMode="auto">
          <a:xfrm>
            <a:off x="5515094" y="3760438"/>
            <a:ext cx="430659" cy="430659"/>
          </a:xfrm>
          <a:prstGeom prst="rect">
            <a:avLst/>
          </a:prstGeom>
          <a:solidFill>
            <a:schemeClr val="accent3"/>
          </a:solidFill>
          <a:ln>
            <a:noFill/>
          </a:ln>
          <a:effectLst/>
        </p:spPr>
        <p:txBody>
          <a:bodyPr wrap="square" lIns="0" tIns="0" rIns="0" bIns="0" numCol="1" spcCol="72000" rtlCol="0" anchor="ctr">
            <a:noAutofit/>
          </a:bodyPr>
          <a:lstStyle/>
          <a:p>
            <a:pPr algn="ctr"/>
            <a:r>
              <a:rPr lang="nb-NO" sz="2799" b="1">
                <a:solidFill>
                  <a:schemeClr val="bg1"/>
                </a:solidFill>
                <a:latin typeface="Arial" charset="0"/>
                <a:ea typeface="Arial" charset="0"/>
                <a:cs typeface="Arial" charset="0"/>
              </a:rPr>
              <a:t>?</a:t>
            </a:r>
          </a:p>
        </p:txBody>
      </p:sp>
      <p:sp>
        <p:nvSpPr>
          <p:cNvPr id="177" name="Rechteck 25"/>
          <p:cNvSpPr>
            <a:spLocks noChangeAspect="1"/>
          </p:cNvSpPr>
          <p:nvPr/>
        </p:nvSpPr>
        <p:spPr bwMode="auto">
          <a:xfrm>
            <a:off x="5515094" y="4304250"/>
            <a:ext cx="430659" cy="430659"/>
          </a:xfrm>
          <a:prstGeom prst="rect">
            <a:avLst/>
          </a:prstGeom>
          <a:solidFill>
            <a:schemeClr val="accent3"/>
          </a:solidFill>
          <a:ln>
            <a:noFill/>
          </a:ln>
          <a:effectLst/>
        </p:spPr>
        <p:txBody>
          <a:bodyPr wrap="square" lIns="0" tIns="0" rIns="0" bIns="0" numCol="1" spcCol="72000" rtlCol="0" anchor="ctr">
            <a:noAutofit/>
          </a:bodyPr>
          <a:lstStyle/>
          <a:p>
            <a:pPr algn="ctr"/>
            <a:r>
              <a:rPr lang="nb-NO" sz="2799" b="1">
                <a:solidFill>
                  <a:schemeClr val="bg1"/>
                </a:solidFill>
                <a:latin typeface="Arial" charset="0"/>
                <a:ea typeface="Arial" charset="0"/>
                <a:cs typeface="Arial" charset="0"/>
              </a:rPr>
              <a:t>!</a:t>
            </a:r>
          </a:p>
        </p:txBody>
      </p:sp>
      <p:sp>
        <p:nvSpPr>
          <p:cNvPr id="183" name="Rechteck 16">
            <a:extLst>
              <a:ext uri="{FF2B5EF4-FFF2-40B4-BE49-F238E27FC236}">
                <a16:creationId xmlns:a16="http://schemas.microsoft.com/office/drawing/2014/main" id="{63984EBA-AEDC-414F-B583-0909768AB19B}"/>
              </a:ext>
            </a:extLst>
          </p:cNvPr>
          <p:cNvSpPr>
            <a:spLocks noChangeAspect="1"/>
          </p:cNvSpPr>
          <p:nvPr/>
        </p:nvSpPr>
        <p:spPr bwMode="auto">
          <a:xfrm>
            <a:off x="4440694"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184" name="Rechteck 17">
            <a:extLst>
              <a:ext uri="{FF2B5EF4-FFF2-40B4-BE49-F238E27FC236}">
                <a16:creationId xmlns:a16="http://schemas.microsoft.com/office/drawing/2014/main" id="{0F0E2564-DCFC-CA47-BD3E-96A65DC5D99A}"/>
              </a:ext>
            </a:extLst>
          </p:cNvPr>
          <p:cNvSpPr>
            <a:spLocks noChangeAspect="1"/>
          </p:cNvSpPr>
          <p:nvPr/>
        </p:nvSpPr>
        <p:spPr bwMode="auto">
          <a:xfrm>
            <a:off x="4776556"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186" name="Rechteck 18">
            <a:extLst>
              <a:ext uri="{FF2B5EF4-FFF2-40B4-BE49-F238E27FC236}">
                <a16:creationId xmlns:a16="http://schemas.microsoft.com/office/drawing/2014/main" id="{EAB7FA8E-91FE-F44C-9100-3A54EFEC4842}"/>
              </a:ext>
            </a:extLst>
          </p:cNvPr>
          <p:cNvSpPr>
            <a:spLocks noChangeAspect="1"/>
          </p:cNvSpPr>
          <p:nvPr/>
        </p:nvSpPr>
        <p:spPr bwMode="auto">
          <a:xfrm>
            <a:off x="5112418"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187" name="Rechteck 19">
            <a:extLst>
              <a:ext uri="{FF2B5EF4-FFF2-40B4-BE49-F238E27FC236}">
                <a16:creationId xmlns:a16="http://schemas.microsoft.com/office/drawing/2014/main" id="{B5694C9A-1EBD-E94F-9E79-7362B6ADA89A}"/>
              </a:ext>
            </a:extLst>
          </p:cNvPr>
          <p:cNvSpPr>
            <a:spLocks noChangeAspect="1"/>
          </p:cNvSpPr>
          <p:nvPr/>
        </p:nvSpPr>
        <p:spPr bwMode="auto">
          <a:xfrm>
            <a:off x="5448280"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188" name="Rechteck 20">
            <a:extLst>
              <a:ext uri="{FF2B5EF4-FFF2-40B4-BE49-F238E27FC236}">
                <a16:creationId xmlns:a16="http://schemas.microsoft.com/office/drawing/2014/main" id="{06EF4352-44AF-4C46-8E26-A7E7BEC62A70}"/>
              </a:ext>
            </a:extLst>
          </p:cNvPr>
          <p:cNvSpPr>
            <a:spLocks noChangeAspect="1"/>
          </p:cNvSpPr>
          <p:nvPr/>
        </p:nvSpPr>
        <p:spPr bwMode="auto">
          <a:xfrm>
            <a:off x="5784142"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189" name="Rechteck 21">
            <a:extLst>
              <a:ext uri="{FF2B5EF4-FFF2-40B4-BE49-F238E27FC236}">
                <a16:creationId xmlns:a16="http://schemas.microsoft.com/office/drawing/2014/main" id="{4DB1FADF-44EC-ED46-A4B9-EE572AF86F0E}"/>
              </a:ext>
            </a:extLst>
          </p:cNvPr>
          <p:cNvSpPr>
            <a:spLocks noChangeAspect="1"/>
          </p:cNvSpPr>
          <p:nvPr/>
        </p:nvSpPr>
        <p:spPr bwMode="auto">
          <a:xfrm>
            <a:off x="6120004"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190" name="Rechteck 22">
            <a:extLst>
              <a:ext uri="{FF2B5EF4-FFF2-40B4-BE49-F238E27FC236}">
                <a16:creationId xmlns:a16="http://schemas.microsoft.com/office/drawing/2014/main" id="{66DEFC3B-7569-2D4B-98E8-A441B1773A66}"/>
              </a:ext>
            </a:extLst>
          </p:cNvPr>
          <p:cNvSpPr>
            <a:spLocks noChangeAspect="1"/>
          </p:cNvSpPr>
          <p:nvPr/>
        </p:nvSpPr>
        <p:spPr bwMode="auto">
          <a:xfrm>
            <a:off x="6455866"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191" name="Rechteck 23">
            <a:extLst>
              <a:ext uri="{FF2B5EF4-FFF2-40B4-BE49-F238E27FC236}">
                <a16:creationId xmlns:a16="http://schemas.microsoft.com/office/drawing/2014/main" id="{27466644-0E78-9C47-BE86-841731793A69}"/>
              </a:ext>
            </a:extLst>
          </p:cNvPr>
          <p:cNvSpPr>
            <a:spLocks noChangeAspect="1"/>
          </p:cNvSpPr>
          <p:nvPr/>
        </p:nvSpPr>
        <p:spPr bwMode="auto">
          <a:xfrm>
            <a:off x="6791728"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192" name="Rechteck 24">
            <a:extLst>
              <a:ext uri="{FF2B5EF4-FFF2-40B4-BE49-F238E27FC236}">
                <a16:creationId xmlns:a16="http://schemas.microsoft.com/office/drawing/2014/main" id="{262E0A20-91CB-4342-A479-D9306521B861}"/>
              </a:ext>
            </a:extLst>
          </p:cNvPr>
          <p:cNvSpPr>
            <a:spLocks noChangeAspect="1"/>
          </p:cNvSpPr>
          <p:nvPr/>
        </p:nvSpPr>
        <p:spPr bwMode="auto">
          <a:xfrm>
            <a:off x="7127590"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193" name="Rechteck 25">
            <a:extLst>
              <a:ext uri="{FF2B5EF4-FFF2-40B4-BE49-F238E27FC236}">
                <a16:creationId xmlns:a16="http://schemas.microsoft.com/office/drawing/2014/main" id="{EC5C714B-2CFB-6142-8ABD-9450A28877AA}"/>
              </a:ext>
            </a:extLst>
          </p:cNvPr>
          <p:cNvSpPr>
            <a:spLocks noChangeAspect="1"/>
          </p:cNvSpPr>
          <p:nvPr/>
        </p:nvSpPr>
        <p:spPr bwMode="auto">
          <a:xfrm>
            <a:off x="7463456" y="2008570"/>
            <a:ext cx="287850" cy="287850"/>
          </a:xfrm>
          <a:prstGeom prst="rect">
            <a:avLst/>
          </a:prstGeom>
          <a:solidFill>
            <a:schemeClr val="accent4"/>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194" name="Rechteck 16">
            <a:extLst>
              <a:ext uri="{FF2B5EF4-FFF2-40B4-BE49-F238E27FC236}">
                <a16:creationId xmlns:a16="http://schemas.microsoft.com/office/drawing/2014/main" id="{145B9C77-C3DC-864D-B4FF-8E465474703D}"/>
              </a:ext>
            </a:extLst>
          </p:cNvPr>
          <p:cNvSpPr>
            <a:spLocks noChangeAspect="1"/>
          </p:cNvSpPr>
          <p:nvPr/>
        </p:nvSpPr>
        <p:spPr bwMode="auto">
          <a:xfrm>
            <a:off x="4440694"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195" name="Rechteck 17">
            <a:extLst>
              <a:ext uri="{FF2B5EF4-FFF2-40B4-BE49-F238E27FC236}">
                <a16:creationId xmlns:a16="http://schemas.microsoft.com/office/drawing/2014/main" id="{D3DF1849-AFC8-B54E-9F21-B5E7D649DB78}"/>
              </a:ext>
            </a:extLst>
          </p:cNvPr>
          <p:cNvSpPr>
            <a:spLocks noChangeAspect="1"/>
          </p:cNvSpPr>
          <p:nvPr/>
        </p:nvSpPr>
        <p:spPr bwMode="auto">
          <a:xfrm>
            <a:off x="4776556"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196" name="Rechteck 18">
            <a:extLst>
              <a:ext uri="{FF2B5EF4-FFF2-40B4-BE49-F238E27FC236}">
                <a16:creationId xmlns:a16="http://schemas.microsoft.com/office/drawing/2014/main" id="{A09E8CA0-A570-A04C-8118-ADF262D81D48}"/>
              </a:ext>
            </a:extLst>
          </p:cNvPr>
          <p:cNvSpPr>
            <a:spLocks noChangeAspect="1"/>
          </p:cNvSpPr>
          <p:nvPr/>
        </p:nvSpPr>
        <p:spPr bwMode="auto">
          <a:xfrm>
            <a:off x="5112418"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197" name="Rechteck 19">
            <a:extLst>
              <a:ext uri="{FF2B5EF4-FFF2-40B4-BE49-F238E27FC236}">
                <a16:creationId xmlns:a16="http://schemas.microsoft.com/office/drawing/2014/main" id="{86DB4F6B-7E89-5B48-B569-CF363B34F316}"/>
              </a:ext>
            </a:extLst>
          </p:cNvPr>
          <p:cNvSpPr>
            <a:spLocks noChangeAspect="1"/>
          </p:cNvSpPr>
          <p:nvPr/>
        </p:nvSpPr>
        <p:spPr bwMode="auto">
          <a:xfrm>
            <a:off x="5448280"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198" name="Rechteck 20">
            <a:extLst>
              <a:ext uri="{FF2B5EF4-FFF2-40B4-BE49-F238E27FC236}">
                <a16:creationId xmlns:a16="http://schemas.microsoft.com/office/drawing/2014/main" id="{8F83A7A1-FB1E-2941-882E-416FD813F346}"/>
              </a:ext>
            </a:extLst>
          </p:cNvPr>
          <p:cNvSpPr>
            <a:spLocks noChangeAspect="1"/>
          </p:cNvSpPr>
          <p:nvPr/>
        </p:nvSpPr>
        <p:spPr bwMode="auto">
          <a:xfrm>
            <a:off x="5784142"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199" name="Rechteck 21">
            <a:extLst>
              <a:ext uri="{FF2B5EF4-FFF2-40B4-BE49-F238E27FC236}">
                <a16:creationId xmlns:a16="http://schemas.microsoft.com/office/drawing/2014/main" id="{A5B41AAB-5A29-7A43-8750-FD5CABDD5F83}"/>
              </a:ext>
            </a:extLst>
          </p:cNvPr>
          <p:cNvSpPr>
            <a:spLocks noChangeAspect="1"/>
          </p:cNvSpPr>
          <p:nvPr/>
        </p:nvSpPr>
        <p:spPr bwMode="auto">
          <a:xfrm>
            <a:off x="6120004"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200" name="Rechteck 22">
            <a:extLst>
              <a:ext uri="{FF2B5EF4-FFF2-40B4-BE49-F238E27FC236}">
                <a16:creationId xmlns:a16="http://schemas.microsoft.com/office/drawing/2014/main" id="{BD658EF9-5803-B848-88A9-506525C59D7E}"/>
              </a:ext>
            </a:extLst>
          </p:cNvPr>
          <p:cNvSpPr>
            <a:spLocks noChangeAspect="1"/>
          </p:cNvSpPr>
          <p:nvPr/>
        </p:nvSpPr>
        <p:spPr bwMode="auto">
          <a:xfrm>
            <a:off x="6455866"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201" name="Rechteck 23">
            <a:extLst>
              <a:ext uri="{FF2B5EF4-FFF2-40B4-BE49-F238E27FC236}">
                <a16:creationId xmlns:a16="http://schemas.microsoft.com/office/drawing/2014/main" id="{A42168A2-FC2D-1945-96B0-5D3A26671CB3}"/>
              </a:ext>
            </a:extLst>
          </p:cNvPr>
          <p:cNvSpPr>
            <a:spLocks noChangeAspect="1"/>
          </p:cNvSpPr>
          <p:nvPr/>
        </p:nvSpPr>
        <p:spPr bwMode="auto">
          <a:xfrm>
            <a:off x="6791728"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202" name="Rechteck 24">
            <a:extLst>
              <a:ext uri="{FF2B5EF4-FFF2-40B4-BE49-F238E27FC236}">
                <a16:creationId xmlns:a16="http://schemas.microsoft.com/office/drawing/2014/main" id="{5A83E0CB-5895-F74A-9332-B8D3A50B8D7B}"/>
              </a:ext>
            </a:extLst>
          </p:cNvPr>
          <p:cNvSpPr>
            <a:spLocks noChangeAspect="1"/>
          </p:cNvSpPr>
          <p:nvPr/>
        </p:nvSpPr>
        <p:spPr bwMode="auto">
          <a:xfrm>
            <a:off x="7127590"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203" name="Rechteck 25">
            <a:extLst>
              <a:ext uri="{FF2B5EF4-FFF2-40B4-BE49-F238E27FC236}">
                <a16:creationId xmlns:a16="http://schemas.microsoft.com/office/drawing/2014/main" id="{D7139D98-B955-6B48-A89D-2B3057E98F9D}"/>
              </a:ext>
            </a:extLst>
          </p:cNvPr>
          <p:cNvSpPr>
            <a:spLocks noChangeAspect="1"/>
          </p:cNvSpPr>
          <p:nvPr/>
        </p:nvSpPr>
        <p:spPr bwMode="auto">
          <a:xfrm>
            <a:off x="7463456" y="2406230"/>
            <a:ext cx="287850" cy="287850"/>
          </a:xfrm>
          <a:prstGeom prst="rect">
            <a:avLst/>
          </a:prstGeom>
          <a:solidFill>
            <a:schemeClr val="bg1">
              <a:lumMod val="75000"/>
            </a:schemeClr>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204" name="Rechteck 16">
            <a:extLst>
              <a:ext uri="{FF2B5EF4-FFF2-40B4-BE49-F238E27FC236}">
                <a16:creationId xmlns:a16="http://schemas.microsoft.com/office/drawing/2014/main" id="{2E6DBB1D-7CA7-7F49-8031-8B485D4C5451}"/>
              </a:ext>
            </a:extLst>
          </p:cNvPr>
          <p:cNvSpPr>
            <a:spLocks noChangeAspect="1"/>
          </p:cNvSpPr>
          <p:nvPr/>
        </p:nvSpPr>
        <p:spPr bwMode="auto">
          <a:xfrm>
            <a:off x="4440694"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1</a:t>
            </a:r>
          </a:p>
        </p:txBody>
      </p:sp>
      <p:sp>
        <p:nvSpPr>
          <p:cNvPr id="205" name="Rechteck 17">
            <a:extLst>
              <a:ext uri="{FF2B5EF4-FFF2-40B4-BE49-F238E27FC236}">
                <a16:creationId xmlns:a16="http://schemas.microsoft.com/office/drawing/2014/main" id="{249472B4-DADE-B547-8B1A-031646490EF6}"/>
              </a:ext>
            </a:extLst>
          </p:cNvPr>
          <p:cNvSpPr>
            <a:spLocks noChangeAspect="1"/>
          </p:cNvSpPr>
          <p:nvPr/>
        </p:nvSpPr>
        <p:spPr bwMode="auto">
          <a:xfrm>
            <a:off x="4776556"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206" name="Rechteck 18">
            <a:extLst>
              <a:ext uri="{FF2B5EF4-FFF2-40B4-BE49-F238E27FC236}">
                <a16:creationId xmlns:a16="http://schemas.microsoft.com/office/drawing/2014/main" id="{C243BDE7-3242-D448-B974-5A7F297457D8}"/>
              </a:ext>
            </a:extLst>
          </p:cNvPr>
          <p:cNvSpPr>
            <a:spLocks noChangeAspect="1"/>
          </p:cNvSpPr>
          <p:nvPr/>
        </p:nvSpPr>
        <p:spPr bwMode="auto">
          <a:xfrm>
            <a:off x="5112418"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207" name="Rechteck 19">
            <a:extLst>
              <a:ext uri="{FF2B5EF4-FFF2-40B4-BE49-F238E27FC236}">
                <a16:creationId xmlns:a16="http://schemas.microsoft.com/office/drawing/2014/main" id="{6686A5A5-83C0-A74E-A0B2-D20AB83B6F05}"/>
              </a:ext>
            </a:extLst>
          </p:cNvPr>
          <p:cNvSpPr>
            <a:spLocks noChangeAspect="1"/>
          </p:cNvSpPr>
          <p:nvPr/>
        </p:nvSpPr>
        <p:spPr bwMode="auto">
          <a:xfrm>
            <a:off x="5448280"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208" name="Rechteck 20">
            <a:extLst>
              <a:ext uri="{FF2B5EF4-FFF2-40B4-BE49-F238E27FC236}">
                <a16:creationId xmlns:a16="http://schemas.microsoft.com/office/drawing/2014/main" id="{9877682A-6206-F344-983D-E090CCB4CF62}"/>
              </a:ext>
            </a:extLst>
          </p:cNvPr>
          <p:cNvSpPr>
            <a:spLocks noChangeAspect="1"/>
          </p:cNvSpPr>
          <p:nvPr/>
        </p:nvSpPr>
        <p:spPr bwMode="auto">
          <a:xfrm>
            <a:off x="5784142"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209" name="Rechteck 21">
            <a:extLst>
              <a:ext uri="{FF2B5EF4-FFF2-40B4-BE49-F238E27FC236}">
                <a16:creationId xmlns:a16="http://schemas.microsoft.com/office/drawing/2014/main" id="{BC480A2A-04C3-BA4D-BDFA-BE61B738094C}"/>
              </a:ext>
            </a:extLst>
          </p:cNvPr>
          <p:cNvSpPr>
            <a:spLocks noChangeAspect="1"/>
          </p:cNvSpPr>
          <p:nvPr/>
        </p:nvSpPr>
        <p:spPr bwMode="auto">
          <a:xfrm>
            <a:off x="6120004"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210" name="Rechteck 22">
            <a:extLst>
              <a:ext uri="{FF2B5EF4-FFF2-40B4-BE49-F238E27FC236}">
                <a16:creationId xmlns:a16="http://schemas.microsoft.com/office/drawing/2014/main" id="{95C454AC-26B3-D042-89B2-D02A5FEC33FE}"/>
              </a:ext>
            </a:extLst>
          </p:cNvPr>
          <p:cNvSpPr>
            <a:spLocks noChangeAspect="1"/>
          </p:cNvSpPr>
          <p:nvPr/>
        </p:nvSpPr>
        <p:spPr bwMode="auto">
          <a:xfrm>
            <a:off x="6455866"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211" name="Rechteck 23">
            <a:extLst>
              <a:ext uri="{FF2B5EF4-FFF2-40B4-BE49-F238E27FC236}">
                <a16:creationId xmlns:a16="http://schemas.microsoft.com/office/drawing/2014/main" id="{2F8CD738-D717-524A-8A32-30786414869C}"/>
              </a:ext>
            </a:extLst>
          </p:cNvPr>
          <p:cNvSpPr>
            <a:spLocks noChangeAspect="1"/>
          </p:cNvSpPr>
          <p:nvPr/>
        </p:nvSpPr>
        <p:spPr bwMode="auto">
          <a:xfrm>
            <a:off x="6791728"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212" name="Rechteck 24">
            <a:extLst>
              <a:ext uri="{FF2B5EF4-FFF2-40B4-BE49-F238E27FC236}">
                <a16:creationId xmlns:a16="http://schemas.microsoft.com/office/drawing/2014/main" id="{75BC4E5F-A747-B647-975C-BF0AF4F65EA2}"/>
              </a:ext>
            </a:extLst>
          </p:cNvPr>
          <p:cNvSpPr>
            <a:spLocks noChangeAspect="1"/>
          </p:cNvSpPr>
          <p:nvPr/>
        </p:nvSpPr>
        <p:spPr bwMode="auto">
          <a:xfrm>
            <a:off x="7127590"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213" name="Rechteck 25">
            <a:extLst>
              <a:ext uri="{FF2B5EF4-FFF2-40B4-BE49-F238E27FC236}">
                <a16:creationId xmlns:a16="http://schemas.microsoft.com/office/drawing/2014/main" id="{AAFC9399-EC31-B648-B2E7-284D4EB9FD51}"/>
              </a:ext>
            </a:extLst>
          </p:cNvPr>
          <p:cNvSpPr>
            <a:spLocks noChangeAspect="1"/>
          </p:cNvSpPr>
          <p:nvPr/>
        </p:nvSpPr>
        <p:spPr bwMode="auto">
          <a:xfrm>
            <a:off x="7463456" y="2812789"/>
            <a:ext cx="287850" cy="287850"/>
          </a:xfrm>
          <a:prstGeom prst="rect">
            <a:avLst/>
          </a:prstGeom>
          <a:solidFill>
            <a:schemeClr val="accent6"/>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214" name="Rechteck 16">
            <a:extLst>
              <a:ext uri="{FF2B5EF4-FFF2-40B4-BE49-F238E27FC236}">
                <a16:creationId xmlns:a16="http://schemas.microsoft.com/office/drawing/2014/main" id="{5AB88A51-0DB4-FE42-A52D-5EF729B05191}"/>
              </a:ext>
            </a:extLst>
          </p:cNvPr>
          <p:cNvSpPr>
            <a:spLocks noChangeAspect="1"/>
          </p:cNvSpPr>
          <p:nvPr/>
        </p:nvSpPr>
        <p:spPr bwMode="auto">
          <a:xfrm>
            <a:off x="4441148"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dirty="0">
                <a:solidFill>
                  <a:schemeClr val="bg1"/>
                </a:solidFill>
              </a:rPr>
              <a:t>1</a:t>
            </a:r>
          </a:p>
        </p:txBody>
      </p:sp>
      <p:sp>
        <p:nvSpPr>
          <p:cNvPr id="215" name="Rechteck 17">
            <a:extLst>
              <a:ext uri="{FF2B5EF4-FFF2-40B4-BE49-F238E27FC236}">
                <a16:creationId xmlns:a16="http://schemas.microsoft.com/office/drawing/2014/main" id="{BB2094A5-CC55-FA48-9790-DCA28B8FCE32}"/>
              </a:ext>
            </a:extLst>
          </p:cNvPr>
          <p:cNvSpPr>
            <a:spLocks noChangeAspect="1"/>
          </p:cNvSpPr>
          <p:nvPr/>
        </p:nvSpPr>
        <p:spPr bwMode="auto">
          <a:xfrm>
            <a:off x="4777010"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2</a:t>
            </a:r>
          </a:p>
        </p:txBody>
      </p:sp>
      <p:sp>
        <p:nvSpPr>
          <p:cNvPr id="216" name="Rechteck 18">
            <a:extLst>
              <a:ext uri="{FF2B5EF4-FFF2-40B4-BE49-F238E27FC236}">
                <a16:creationId xmlns:a16="http://schemas.microsoft.com/office/drawing/2014/main" id="{70D8C8E7-A7D7-724C-824F-FA04A0F99757}"/>
              </a:ext>
            </a:extLst>
          </p:cNvPr>
          <p:cNvSpPr>
            <a:spLocks noChangeAspect="1"/>
          </p:cNvSpPr>
          <p:nvPr/>
        </p:nvSpPr>
        <p:spPr bwMode="auto">
          <a:xfrm>
            <a:off x="5112872"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3</a:t>
            </a:r>
          </a:p>
        </p:txBody>
      </p:sp>
      <p:sp>
        <p:nvSpPr>
          <p:cNvPr id="217" name="Rechteck 19">
            <a:extLst>
              <a:ext uri="{FF2B5EF4-FFF2-40B4-BE49-F238E27FC236}">
                <a16:creationId xmlns:a16="http://schemas.microsoft.com/office/drawing/2014/main" id="{DABD6250-39F9-8346-B4A2-86FC7992CDC4}"/>
              </a:ext>
            </a:extLst>
          </p:cNvPr>
          <p:cNvSpPr>
            <a:spLocks noChangeAspect="1"/>
          </p:cNvSpPr>
          <p:nvPr/>
        </p:nvSpPr>
        <p:spPr bwMode="auto">
          <a:xfrm>
            <a:off x="5448734"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4</a:t>
            </a:r>
          </a:p>
        </p:txBody>
      </p:sp>
      <p:sp>
        <p:nvSpPr>
          <p:cNvPr id="218" name="Rechteck 20">
            <a:extLst>
              <a:ext uri="{FF2B5EF4-FFF2-40B4-BE49-F238E27FC236}">
                <a16:creationId xmlns:a16="http://schemas.microsoft.com/office/drawing/2014/main" id="{B480E178-5367-1140-B89F-09964ADCECCB}"/>
              </a:ext>
            </a:extLst>
          </p:cNvPr>
          <p:cNvSpPr>
            <a:spLocks noChangeAspect="1"/>
          </p:cNvSpPr>
          <p:nvPr/>
        </p:nvSpPr>
        <p:spPr bwMode="auto">
          <a:xfrm>
            <a:off x="5784596"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5</a:t>
            </a:r>
          </a:p>
        </p:txBody>
      </p:sp>
      <p:sp>
        <p:nvSpPr>
          <p:cNvPr id="219" name="Rechteck 21">
            <a:extLst>
              <a:ext uri="{FF2B5EF4-FFF2-40B4-BE49-F238E27FC236}">
                <a16:creationId xmlns:a16="http://schemas.microsoft.com/office/drawing/2014/main" id="{A8860C9A-D66A-EA4D-AEB3-367CAA746ECC}"/>
              </a:ext>
            </a:extLst>
          </p:cNvPr>
          <p:cNvSpPr>
            <a:spLocks noChangeAspect="1"/>
          </p:cNvSpPr>
          <p:nvPr/>
        </p:nvSpPr>
        <p:spPr bwMode="auto">
          <a:xfrm>
            <a:off x="6120458"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6</a:t>
            </a:r>
          </a:p>
        </p:txBody>
      </p:sp>
      <p:sp>
        <p:nvSpPr>
          <p:cNvPr id="220" name="Rechteck 22">
            <a:extLst>
              <a:ext uri="{FF2B5EF4-FFF2-40B4-BE49-F238E27FC236}">
                <a16:creationId xmlns:a16="http://schemas.microsoft.com/office/drawing/2014/main" id="{B430C6CA-CF31-0A48-863F-D66419B8C2E9}"/>
              </a:ext>
            </a:extLst>
          </p:cNvPr>
          <p:cNvSpPr>
            <a:spLocks noChangeAspect="1"/>
          </p:cNvSpPr>
          <p:nvPr/>
        </p:nvSpPr>
        <p:spPr bwMode="auto">
          <a:xfrm>
            <a:off x="6456320"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7</a:t>
            </a:r>
          </a:p>
        </p:txBody>
      </p:sp>
      <p:sp>
        <p:nvSpPr>
          <p:cNvPr id="221" name="Rechteck 23">
            <a:extLst>
              <a:ext uri="{FF2B5EF4-FFF2-40B4-BE49-F238E27FC236}">
                <a16:creationId xmlns:a16="http://schemas.microsoft.com/office/drawing/2014/main" id="{40564053-202C-F245-A4C0-08A5DAEFB9D3}"/>
              </a:ext>
            </a:extLst>
          </p:cNvPr>
          <p:cNvSpPr>
            <a:spLocks noChangeAspect="1"/>
          </p:cNvSpPr>
          <p:nvPr/>
        </p:nvSpPr>
        <p:spPr bwMode="auto">
          <a:xfrm>
            <a:off x="6792182"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8</a:t>
            </a:r>
          </a:p>
        </p:txBody>
      </p:sp>
      <p:sp>
        <p:nvSpPr>
          <p:cNvPr id="222" name="Rechteck 24">
            <a:extLst>
              <a:ext uri="{FF2B5EF4-FFF2-40B4-BE49-F238E27FC236}">
                <a16:creationId xmlns:a16="http://schemas.microsoft.com/office/drawing/2014/main" id="{FDFE87EA-2857-C94A-852E-B38E7B869CDE}"/>
              </a:ext>
            </a:extLst>
          </p:cNvPr>
          <p:cNvSpPr>
            <a:spLocks noChangeAspect="1"/>
          </p:cNvSpPr>
          <p:nvPr/>
        </p:nvSpPr>
        <p:spPr bwMode="auto">
          <a:xfrm>
            <a:off x="7128044"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9</a:t>
            </a:r>
          </a:p>
        </p:txBody>
      </p:sp>
      <p:sp>
        <p:nvSpPr>
          <p:cNvPr id="223" name="Rechteck 25">
            <a:extLst>
              <a:ext uri="{FF2B5EF4-FFF2-40B4-BE49-F238E27FC236}">
                <a16:creationId xmlns:a16="http://schemas.microsoft.com/office/drawing/2014/main" id="{4C44D55F-2E85-D14B-83C8-3AD60F9D5C64}"/>
              </a:ext>
            </a:extLst>
          </p:cNvPr>
          <p:cNvSpPr>
            <a:spLocks noChangeAspect="1"/>
          </p:cNvSpPr>
          <p:nvPr/>
        </p:nvSpPr>
        <p:spPr bwMode="auto">
          <a:xfrm>
            <a:off x="7463910" y="1610910"/>
            <a:ext cx="287850" cy="287850"/>
          </a:xfrm>
          <a:prstGeom prst="rect">
            <a:avLst/>
          </a:prstGeom>
          <a:solidFill>
            <a:schemeClr val="accent5"/>
          </a:solidFill>
          <a:ln>
            <a:noFill/>
          </a:ln>
          <a:effectLst/>
        </p:spPr>
        <p:txBody>
          <a:bodyPr wrap="square" lIns="0" tIns="0" rIns="0" bIns="0" numCol="1" spcCol="72000" rtlCol="0" anchor="ctr">
            <a:noAutofit/>
          </a:bodyPr>
          <a:lstStyle/>
          <a:p>
            <a:pPr algn="ctr">
              <a:lnSpc>
                <a:spcPct val="110000"/>
              </a:lnSpc>
              <a:spcBef>
                <a:spcPct val="0"/>
              </a:spcBef>
              <a:buFont typeface="Wingdings" charset="0"/>
              <a:buNone/>
            </a:pPr>
            <a:r>
              <a:rPr lang="nb-NO" sz="1599" b="1">
                <a:solidFill>
                  <a:schemeClr val="bg1"/>
                </a:solidFill>
              </a:rPr>
              <a:t>0</a:t>
            </a:r>
          </a:p>
        </p:txBody>
      </p:sp>
      <p:sp>
        <p:nvSpPr>
          <p:cNvPr id="298" name="Rectangle 5">
            <a:extLst>
              <a:ext uri="{FF2B5EF4-FFF2-40B4-BE49-F238E27FC236}">
                <a16:creationId xmlns:a16="http://schemas.microsoft.com/office/drawing/2014/main" id="{4FAF4292-1A8B-3F48-B640-65DCE26D668A}"/>
              </a:ext>
            </a:extLst>
          </p:cNvPr>
          <p:cNvSpPr>
            <a:spLocks noChangeArrowheads="1"/>
          </p:cNvSpPr>
          <p:nvPr/>
        </p:nvSpPr>
        <p:spPr bwMode="blackWhite">
          <a:xfrm>
            <a:off x="4440694" y="1288712"/>
            <a:ext cx="3310612" cy="32219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Tall - sekundærfarger</a:t>
            </a:r>
          </a:p>
        </p:txBody>
      </p:sp>
      <p:sp>
        <p:nvSpPr>
          <p:cNvPr id="303" name="Rechteck 25">
            <a:extLst>
              <a:ext uri="{FF2B5EF4-FFF2-40B4-BE49-F238E27FC236}">
                <a16:creationId xmlns:a16="http://schemas.microsoft.com/office/drawing/2014/main" id="{0C95C186-E7AA-6A4E-BEBA-C2367D39BFE1}"/>
              </a:ext>
            </a:extLst>
          </p:cNvPr>
          <p:cNvSpPr>
            <a:spLocks noChangeAspect="1"/>
          </p:cNvSpPr>
          <p:nvPr/>
        </p:nvSpPr>
        <p:spPr bwMode="auto">
          <a:xfrm>
            <a:off x="4433749" y="3760438"/>
            <a:ext cx="430659" cy="430659"/>
          </a:xfrm>
          <a:prstGeom prst="rect">
            <a:avLst/>
          </a:prstGeom>
          <a:solidFill>
            <a:srgbClr val="DA1E27"/>
          </a:solidFill>
          <a:ln>
            <a:noFill/>
          </a:ln>
          <a:effectLst/>
        </p:spPr>
        <p:txBody>
          <a:bodyPr wrap="square" lIns="0" tIns="0" rIns="0" bIns="0" numCol="1" spcCol="72000" rtlCol="0" anchor="ctr">
            <a:noAutofit/>
          </a:bodyPr>
          <a:lstStyle/>
          <a:p>
            <a:pPr algn="ctr"/>
            <a:r>
              <a:rPr lang="nb-NO" sz="2799" b="1">
                <a:solidFill>
                  <a:srgbClr val="FFFFFF"/>
                </a:solidFill>
                <a:latin typeface="Arial" charset="0"/>
                <a:ea typeface="Arial" charset="0"/>
                <a:cs typeface="Arial" charset="0"/>
              </a:rPr>
              <a:t>?</a:t>
            </a:r>
          </a:p>
        </p:txBody>
      </p:sp>
      <p:sp>
        <p:nvSpPr>
          <p:cNvPr id="304" name="Rechteck 25">
            <a:extLst>
              <a:ext uri="{FF2B5EF4-FFF2-40B4-BE49-F238E27FC236}">
                <a16:creationId xmlns:a16="http://schemas.microsoft.com/office/drawing/2014/main" id="{B3C94C85-6141-2D4B-984E-B0CF86B482FC}"/>
              </a:ext>
            </a:extLst>
          </p:cNvPr>
          <p:cNvSpPr>
            <a:spLocks noChangeAspect="1"/>
          </p:cNvSpPr>
          <p:nvPr/>
        </p:nvSpPr>
        <p:spPr bwMode="auto">
          <a:xfrm>
            <a:off x="4433749" y="4304250"/>
            <a:ext cx="430659" cy="430659"/>
          </a:xfrm>
          <a:prstGeom prst="rect">
            <a:avLst/>
          </a:prstGeom>
          <a:solidFill>
            <a:srgbClr val="DA1E28"/>
          </a:solidFill>
          <a:ln>
            <a:noFill/>
          </a:ln>
          <a:effectLst/>
        </p:spPr>
        <p:txBody>
          <a:bodyPr wrap="square" lIns="0" tIns="0" rIns="0" bIns="0" numCol="1" spcCol="72000" rtlCol="0" anchor="ctr">
            <a:noAutofit/>
          </a:bodyPr>
          <a:lstStyle/>
          <a:p>
            <a:pPr algn="ctr"/>
            <a:r>
              <a:rPr lang="nb-NO" sz="2799" b="1">
                <a:solidFill>
                  <a:srgbClr val="FFFFFF"/>
                </a:solidFill>
                <a:latin typeface="Arial" charset="0"/>
                <a:ea typeface="Arial" charset="0"/>
                <a:cs typeface="Arial" charset="0"/>
              </a:rPr>
              <a:t>!</a:t>
            </a:r>
          </a:p>
        </p:txBody>
      </p:sp>
      <p:sp>
        <p:nvSpPr>
          <p:cNvPr id="305" name="Rechteck 25">
            <a:extLst>
              <a:ext uri="{FF2B5EF4-FFF2-40B4-BE49-F238E27FC236}">
                <a16:creationId xmlns:a16="http://schemas.microsoft.com/office/drawing/2014/main" id="{B704F3EF-F3A6-3645-A178-48AE752ABE12}"/>
              </a:ext>
            </a:extLst>
          </p:cNvPr>
          <p:cNvSpPr>
            <a:spLocks noChangeAspect="1"/>
          </p:cNvSpPr>
          <p:nvPr/>
        </p:nvSpPr>
        <p:spPr bwMode="auto">
          <a:xfrm>
            <a:off x="4968766" y="3760438"/>
            <a:ext cx="430659" cy="430659"/>
          </a:xfrm>
          <a:prstGeom prst="rect">
            <a:avLst/>
          </a:prstGeom>
          <a:solidFill>
            <a:schemeClr val="accent6"/>
          </a:solidFill>
          <a:ln>
            <a:noFill/>
          </a:ln>
          <a:effectLst/>
        </p:spPr>
        <p:txBody>
          <a:bodyPr wrap="square" lIns="0" tIns="0" rIns="0" bIns="0" numCol="1" spcCol="72000" rtlCol="0" anchor="ctr">
            <a:noAutofit/>
          </a:bodyPr>
          <a:lstStyle/>
          <a:p>
            <a:pPr algn="ctr"/>
            <a:r>
              <a:rPr lang="nb-NO" sz="2799" b="1">
                <a:solidFill>
                  <a:schemeClr val="bg1"/>
                </a:solidFill>
                <a:latin typeface="Arial" charset="0"/>
                <a:ea typeface="Arial" charset="0"/>
                <a:cs typeface="Arial" charset="0"/>
              </a:rPr>
              <a:t>?</a:t>
            </a:r>
          </a:p>
        </p:txBody>
      </p:sp>
      <p:sp>
        <p:nvSpPr>
          <p:cNvPr id="306" name="Rechteck 25">
            <a:extLst>
              <a:ext uri="{FF2B5EF4-FFF2-40B4-BE49-F238E27FC236}">
                <a16:creationId xmlns:a16="http://schemas.microsoft.com/office/drawing/2014/main" id="{1F293FBB-82EC-8C4D-BBAC-996004C2ABF1}"/>
              </a:ext>
            </a:extLst>
          </p:cNvPr>
          <p:cNvSpPr>
            <a:spLocks noChangeAspect="1"/>
          </p:cNvSpPr>
          <p:nvPr/>
        </p:nvSpPr>
        <p:spPr bwMode="auto">
          <a:xfrm>
            <a:off x="4968766" y="4304250"/>
            <a:ext cx="430659" cy="430659"/>
          </a:xfrm>
          <a:prstGeom prst="rect">
            <a:avLst/>
          </a:prstGeom>
          <a:solidFill>
            <a:schemeClr val="accent6"/>
          </a:solidFill>
          <a:ln>
            <a:noFill/>
          </a:ln>
          <a:effectLst/>
        </p:spPr>
        <p:txBody>
          <a:bodyPr wrap="square" lIns="0" tIns="0" rIns="0" bIns="0" numCol="1" spcCol="72000" rtlCol="0" anchor="ctr">
            <a:noAutofit/>
          </a:bodyPr>
          <a:lstStyle/>
          <a:p>
            <a:pPr algn="ctr"/>
            <a:r>
              <a:rPr lang="nb-NO" sz="2799" b="1">
                <a:solidFill>
                  <a:schemeClr val="bg1"/>
                </a:solidFill>
                <a:latin typeface="Arial" charset="0"/>
                <a:ea typeface="Arial" charset="0"/>
                <a:cs typeface="Arial" charset="0"/>
              </a:rPr>
              <a:t>!</a:t>
            </a:r>
          </a:p>
        </p:txBody>
      </p:sp>
      <p:grpSp>
        <p:nvGrpSpPr>
          <p:cNvPr id="34" name="Gruppieren 222">
            <a:extLst>
              <a:ext uri="{FF2B5EF4-FFF2-40B4-BE49-F238E27FC236}">
                <a16:creationId xmlns:a16="http://schemas.microsoft.com/office/drawing/2014/main" id="{A4EB591E-5FAC-9834-FE15-5720189B74E3}"/>
              </a:ext>
            </a:extLst>
          </p:cNvPr>
          <p:cNvGrpSpPr/>
          <p:nvPr/>
        </p:nvGrpSpPr>
        <p:grpSpPr>
          <a:xfrm>
            <a:off x="9333117" y="1585409"/>
            <a:ext cx="288000" cy="288000"/>
            <a:chOff x="6291104" y="4689128"/>
            <a:chExt cx="288000" cy="288000"/>
          </a:xfrm>
        </p:grpSpPr>
        <p:sp>
          <p:nvSpPr>
            <p:cNvPr id="35" name="Rechteck 240">
              <a:extLst>
                <a:ext uri="{FF2B5EF4-FFF2-40B4-BE49-F238E27FC236}">
                  <a16:creationId xmlns:a16="http://schemas.microsoft.com/office/drawing/2014/main" id="{EAFBC348-3F2C-C9E9-CEAE-EB88F598DA78}"/>
                </a:ext>
              </a:extLst>
            </p:cNvPr>
            <p:cNvSpPr/>
            <p:nvPr/>
          </p:nvSpPr>
          <p:spPr bwMode="auto">
            <a:xfrm>
              <a:off x="6291104" y="4689128"/>
              <a:ext cx="288000" cy="288000"/>
            </a:xfrm>
            <a:prstGeom prst="rect">
              <a:avLst/>
            </a:prstGeom>
            <a:solidFill>
              <a:schemeClr val="accent6"/>
            </a:solidFill>
            <a:ln>
              <a:noFill/>
            </a:ln>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36" name="Ellipse 241">
              <a:extLst>
                <a:ext uri="{FF2B5EF4-FFF2-40B4-BE49-F238E27FC236}">
                  <a16:creationId xmlns:a16="http://schemas.microsoft.com/office/drawing/2014/main" id="{DBE8C9DC-04C2-D87B-A4F5-7B052C259781}"/>
                </a:ext>
              </a:extLst>
            </p:cNvPr>
            <p:cNvSpPr/>
            <p:nvPr/>
          </p:nvSpPr>
          <p:spPr bwMode="auto">
            <a:xfrm>
              <a:off x="6360918" y="4766879"/>
              <a:ext cx="144000" cy="144000"/>
            </a:xfrm>
            <a:prstGeom prst="ellipse">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grpSp>
        <p:nvGrpSpPr>
          <p:cNvPr id="37" name="Gruppieren 407">
            <a:extLst>
              <a:ext uri="{FF2B5EF4-FFF2-40B4-BE49-F238E27FC236}">
                <a16:creationId xmlns:a16="http://schemas.microsoft.com/office/drawing/2014/main" id="{CD8092DA-CC3B-253F-29F4-6DA590D31AE0}"/>
              </a:ext>
            </a:extLst>
          </p:cNvPr>
          <p:cNvGrpSpPr/>
          <p:nvPr/>
        </p:nvGrpSpPr>
        <p:grpSpPr>
          <a:xfrm>
            <a:off x="9333117" y="2036143"/>
            <a:ext cx="288000" cy="288000"/>
            <a:chOff x="6291104" y="5139862"/>
            <a:chExt cx="288000" cy="288000"/>
          </a:xfrm>
        </p:grpSpPr>
        <p:sp>
          <p:nvSpPr>
            <p:cNvPr id="38" name="Rechteck 249">
              <a:extLst>
                <a:ext uri="{FF2B5EF4-FFF2-40B4-BE49-F238E27FC236}">
                  <a16:creationId xmlns:a16="http://schemas.microsoft.com/office/drawing/2014/main" id="{F5370D47-167C-BC6A-EDE2-91E71C83AC8C}"/>
                </a:ext>
              </a:extLst>
            </p:cNvPr>
            <p:cNvSpPr/>
            <p:nvPr/>
          </p:nvSpPr>
          <p:spPr bwMode="auto">
            <a:xfrm>
              <a:off x="6291104" y="5139862"/>
              <a:ext cx="288000" cy="288000"/>
            </a:xfrm>
            <a:prstGeom prst="rect">
              <a:avLst/>
            </a:prstGeom>
            <a:solidFill>
              <a:schemeClr val="bg1"/>
            </a:solidFill>
            <a:ln w="6350">
              <a:solidFill>
                <a:schemeClr val="tx1"/>
              </a:solidFill>
            </a:ln>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39" name="Ellipse 250">
              <a:extLst>
                <a:ext uri="{FF2B5EF4-FFF2-40B4-BE49-F238E27FC236}">
                  <a16:creationId xmlns:a16="http://schemas.microsoft.com/office/drawing/2014/main" id="{1C020418-B1D6-D3FB-5C53-F533F67AB994}"/>
                </a:ext>
              </a:extLst>
            </p:cNvPr>
            <p:cNvSpPr/>
            <p:nvPr/>
          </p:nvSpPr>
          <p:spPr bwMode="auto">
            <a:xfrm>
              <a:off x="6360918" y="5217613"/>
              <a:ext cx="144000" cy="144000"/>
            </a:xfrm>
            <a:prstGeom prst="ellipse">
              <a:avLst/>
            </a:prstGeom>
            <a:solidFill>
              <a:schemeClr val="accent6"/>
            </a:solidFill>
            <a:ln>
              <a:noFill/>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grpSp>
        <p:nvGrpSpPr>
          <p:cNvPr id="40" name="Gruppieren 627">
            <a:extLst>
              <a:ext uri="{FF2B5EF4-FFF2-40B4-BE49-F238E27FC236}">
                <a16:creationId xmlns:a16="http://schemas.microsoft.com/office/drawing/2014/main" id="{77346EBC-E5F5-3277-8B30-7F5EA4F5BD59}"/>
              </a:ext>
            </a:extLst>
          </p:cNvPr>
          <p:cNvGrpSpPr/>
          <p:nvPr/>
        </p:nvGrpSpPr>
        <p:grpSpPr>
          <a:xfrm>
            <a:off x="8904967" y="1584747"/>
            <a:ext cx="288000" cy="288000"/>
            <a:chOff x="6723566" y="4688466"/>
            <a:chExt cx="288000" cy="288000"/>
          </a:xfrm>
        </p:grpSpPr>
        <p:sp>
          <p:nvSpPr>
            <p:cNvPr id="41" name="Rechteck 237">
              <a:extLst>
                <a:ext uri="{FF2B5EF4-FFF2-40B4-BE49-F238E27FC236}">
                  <a16:creationId xmlns:a16="http://schemas.microsoft.com/office/drawing/2014/main" id="{32F3702A-17DF-D6E8-76EC-E7028F4A86B8}"/>
                </a:ext>
              </a:extLst>
            </p:cNvPr>
            <p:cNvSpPr/>
            <p:nvPr/>
          </p:nvSpPr>
          <p:spPr bwMode="auto">
            <a:xfrm>
              <a:off x="6723566" y="4688466"/>
              <a:ext cx="288000" cy="288000"/>
            </a:xfrm>
            <a:prstGeom prst="rect">
              <a:avLst/>
            </a:prstGeom>
            <a:solidFill>
              <a:srgbClr val="DA1E27"/>
            </a:solidFill>
            <a:ln>
              <a:noFill/>
            </a:ln>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42" name="Ellipse 238">
              <a:extLst>
                <a:ext uri="{FF2B5EF4-FFF2-40B4-BE49-F238E27FC236}">
                  <a16:creationId xmlns:a16="http://schemas.microsoft.com/office/drawing/2014/main" id="{B0662536-3C20-04F0-FC8B-79BD2AAF2BA6}"/>
                </a:ext>
              </a:extLst>
            </p:cNvPr>
            <p:cNvSpPr/>
            <p:nvPr/>
          </p:nvSpPr>
          <p:spPr bwMode="auto">
            <a:xfrm>
              <a:off x="6794877" y="4766122"/>
              <a:ext cx="144000" cy="144000"/>
            </a:xfrm>
            <a:prstGeom prst="ellipse">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grpSp>
        <p:nvGrpSpPr>
          <p:cNvPr id="43" name="Gruppieren 630">
            <a:extLst>
              <a:ext uri="{FF2B5EF4-FFF2-40B4-BE49-F238E27FC236}">
                <a16:creationId xmlns:a16="http://schemas.microsoft.com/office/drawing/2014/main" id="{64CDBDF0-2971-1011-673C-F3BF129001DA}"/>
              </a:ext>
            </a:extLst>
          </p:cNvPr>
          <p:cNvGrpSpPr/>
          <p:nvPr/>
        </p:nvGrpSpPr>
        <p:grpSpPr>
          <a:xfrm>
            <a:off x="8904967" y="2035481"/>
            <a:ext cx="288000" cy="288000"/>
            <a:chOff x="6723566" y="5139200"/>
            <a:chExt cx="288000" cy="288000"/>
          </a:xfrm>
        </p:grpSpPr>
        <p:sp>
          <p:nvSpPr>
            <p:cNvPr id="44" name="Rechteck 246">
              <a:extLst>
                <a:ext uri="{FF2B5EF4-FFF2-40B4-BE49-F238E27FC236}">
                  <a16:creationId xmlns:a16="http://schemas.microsoft.com/office/drawing/2014/main" id="{F6ED8959-123D-D23E-0F7A-8B8B9D2C1DC2}"/>
                </a:ext>
              </a:extLst>
            </p:cNvPr>
            <p:cNvSpPr/>
            <p:nvPr/>
          </p:nvSpPr>
          <p:spPr bwMode="auto">
            <a:xfrm>
              <a:off x="6723566" y="5139200"/>
              <a:ext cx="288000" cy="288000"/>
            </a:xfrm>
            <a:prstGeom prst="rect">
              <a:avLst/>
            </a:prstGeom>
            <a:solidFill>
              <a:schemeClr val="bg1"/>
            </a:solidFill>
            <a:ln w="6350">
              <a:solidFill>
                <a:schemeClr val="tx1"/>
              </a:solidFill>
            </a:ln>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45" name="Ellipse 247">
              <a:extLst>
                <a:ext uri="{FF2B5EF4-FFF2-40B4-BE49-F238E27FC236}">
                  <a16:creationId xmlns:a16="http://schemas.microsoft.com/office/drawing/2014/main" id="{0C2B54C5-9C24-B84B-7F9D-8FDB47F9E94E}"/>
                </a:ext>
              </a:extLst>
            </p:cNvPr>
            <p:cNvSpPr/>
            <p:nvPr/>
          </p:nvSpPr>
          <p:spPr bwMode="auto">
            <a:xfrm>
              <a:off x="6794877" y="5216856"/>
              <a:ext cx="144000" cy="144000"/>
            </a:xfrm>
            <a:prstGeom prst="ellipse">
              <a:avLst/>
            </a:prstGeom>
            <a:solidFill>
              <a:srgbClr val="DA1E27"/>
            </a:solidFill>
            <a:ln>
              <a:noFill/>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grpSp>
        <p:nvGrpSpPr>
          <p:cNvPr id="46" name="Gruppieren 633">
            <a:extLst>
              <a:ext uri="{FF2B5EF4-FFF2-40B4-BE49-F238E27FC236}">
                <a16:creationId xmlns:a16="http://schemas.microsoft.com/office/drawing/2014/main" id="{8C7695B7-5FDD-8D52-65EE-A5A12A2CAC27}"/>
              </a:ext>
            </a:extLst>
          </p:cNvPr>
          <p:cNvGrpSpPr/>
          <p:nvPr/>
        </p:nvGrpSpPr>
        <p:grpSpPr>
          <a:xfrm>
            <a:off x="9761956" y="1585409"/>
            <a:ext cx="288000" cy="288000"/>
            <a:chOff x="5859331" y="4689128"/>
            <a:chExt cx="288000" cy="288000"/>
          </a:xfrm>
        </p:grpSpPr>
        <p:sp>
          <p:nvSpPr>
            <p:cNvPr id="47" name="Rechteck 234">
              <a:extLst>
                <a:ext uri="{FF2B5EF4-FFF2-40B4-BE49-F238E27FC236}">
                  <a16:creationId xmlns:a16="http://schemas.microsoft.com/office/drawing/2014/main" id="{4E40BE86-DED5-26F4-9278-893D0A2B3346}"/>
                </a:ext>
              </a:extLst>
            </p:cNvPr>
            <p:cNvSpPr/>
            <p:nvPr/>
          </p:nvSpPr>
          <p:spPr bwMode="auto">
            <a:xfrm>
              <a:off x="5859331" y="4689128"/>
              <a:ext cx="288000" cy="288000"/>
            </a:xfrm>
            <a:prstGeom prst="rect">
              <a:avLst/>
            </a:prstGeom>
            <a:solidFill>
              <a:srgbClr val="159957"/>
            </a:solidFill>
            <a:ln>
              <a:noFill/>
            </a:ln>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48" name="Ellipse 235">
              <a:extLst>
                <a:ext uri="{FF2B5EF4-FFF2-40B4-BE49-F238E27FC236}">
                  <a16:creationId xmlns:a16="http://schemas.microsoft.com/office/drawing/2014/main" id="{16646EA8-7D9E-14C1-2487-0EBCEFAED4AF}"/>
                </a:ext>
              </a:extLst>
            </p:cNvPr>
            <p:cNvSpPr/>
            <p:nvPr/>
          </p:nvSpPr>
          <p:spPr bwMode="auto">
            <a:xfrm>
              <a:off x="5929720" y="4764752"/>
              <a:ext cx="144000" cy="144000"/>
            </a:xfrm>
            <a:prstGeom prst="ellipse">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grpSp>
        <p:nvGrpSpPr>
          <p:cNvPr id="49" name="Gruppieren 636">
            <a:extLst>
              <a:ext uri="{FF2B5EF4-FFF2-40B4-BE49-F238E27FC236}">
                <a16:creationId xmlns:a16="http://schemas.microsoft.com/office/drawing/2014/main" id="{38DEA54A-C19E-6FA9-3BB3-C0F8121A7EF3}"/>
              </a:ext>
            </a:extLst>
          </p:cNvPr>
          <p:cNvGrpSpPr/>
          <p:nvPr/>
        </p:nvGrpSpPr>
        <p:grpSpPr>
          <a:xfrm>
            <a:off x="9761956" y="2036143"/>
            <a:ext cx="288000" cy="288000"/>
            <a:chOff x="5859331" y="5139862"/>
            <a:chExt cx="288000" cy="288000"/>
          </a:xfrm>
        </p:grpSpPr>
        <p:sp>
          <p:nvSpPr>
            <p:cNvPr id="50" name="Rechteck 243">
              <a:extLst>
                <a:ext uri="{FF2B5EF4-FFF2-40B4-BE49-F238E27FC236}">
                  <a16:creationId xmlns:a16="http://schemas.microsoft.com/office/drawing/2014/main" id="{EEECE784-9F1C-BB5E-DD32-B364F8903F50}"/>
                </a:ext>
              </a:extLst>
            </p:cNvPr>
            <p:cNvSpPr/>
            <p:nvPr/>
          </p:nvSpPr>
          <p:spPr bwMode="auto">
            <a:xfrm>
              <a:off x="5859331" y="5139862"/>
              <a:ext cx="288000" cy="288000"/>
            </a:xfrm>
            <a:prstGeom prst="rect">
              <a:avLst/>
            </a:prstGeom>
            <a:solidFill>
              <a:schemeClr val="bg1"/>
            </a:solidFill>
            <a:ln w="6350">
              <a:solidFill>
                <a:schemeClr val="tx1"/>
              </a:solidFill>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style>
            <a:lnRef idx="2">
              <a:schemeClr val="dk1"/>
            </a:lnRef>
            <a:fillRef idx="1">
              <a:schemeClr val="lt1"/>
            </a:fillRef>
            <a:effectRef idx="0">
              <a:schemeClr val="dk1"/>
            </a:effectRef>
            <a:fontRef idx="minor">
              <a:schemeClr val="dk1"/>
            </a:fontRef>
          </p:style>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sp>
          <p:nvSpPr>
            <p:cNvPr id="51" name="Ellipse 244">
              <a:extLst>
                <a:ext uri="{FF2B5EF4-FFF2-40B4-BE49-F238E27FC236}">
                  <a16:creationId xmlns:a16="http://schemas.microsoft.com/office/drawing/2014/main" id="{1A53DA18-D419-B22F-D7E8-29F2EEFC4481}"/>
                </a:ext>
              </a:extLst>
            </p:cNvPr>
            <p:cNvSpPr/>
            <p:nvPr/>
          </p:nvSpPr>
          <p:spPr bwMode="auto">
            <a:xfrm>
              <a:off x="5927339" y="5215486"/>
              <a:ext cx="144000" cy="144000"/>
            </a:xfrm>
            <a:prstGeom prst="ellipse">
              <a:avLst/>
            </a:prstGeom>
            <a:solidFill>
              <a:srgbClr val="159957"/>
            </a:solidFill>
            <a:ln>
              <a:noFill/>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endParaRPr lang="nb-NO" sz="1800" b="1">
                <a:solidFill>
                  <a:schemeClr val="tx1"/>
                </a:solidFill>
              </a:endParaRPr>
            </a:p>
          </p:txBody>
        </p:sp>
      </p:grpSp>
      <p:sp>
        <p:nvSpPr>
          <p:cNvPr id="52" name="Rectangle 5">
            <a:extLst>
              <a:ext uri="{FF2B5EF4-FFF2-40B4-BE49-F238E27FC236}">
                <a16:creationId xmlns:a16="http://schemas.microsoft.com/office/drawing/2014/main" id="{5A0A350F-3253-F0CB-A32E-0B7D9F4E02BC}"/>
              </a:ext>
            </a:extLst>
          </p:cNvPr>
          <p:cNvSpPr>
            <a:spLocks noChangeArrowheads="1"/>
          </p:cNvSpPr>
          <p:nvPr/>
        </p:nvSpPr>
        <p:spPr bwMode="blackWhite">
          <a:xfrm>
            <a:off x="8904967" y="1262033"/>
            <a:ext cx="1172545" cy="28718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Trafikklys</a:t>
            </a:r>
          </a:p>
        </p:txBody>
      </p:sp>
      <p:grpSp>
        <p:nvGrpSpPr>
          <p:cNvPr id="53" name="Gruppieren 546">
            <a:extLst>
              <a:ext uri="{FF2B5EF4-FFF2-40B4-BE49-F238E27FC236}">
                <a16:creationId xmlns:a16="http://schemas.microsoft.com/office/drawing/2014/main" id="{CDBB063D-AB40-8DCA-40AB-EB240E6474E7}"/>
              </a:ext>
            </a:extLst>
          </p:cNvPr>
          <p:cNvGrpSpPr/>
          <p:nvPr/>
        </p:nvGrpSpPr>
        <p:grpSpPr>
          <a:xfrm>
            <a:off x="6768486" y="3755782"/>
            <a:ext cx="287187" cy="287187"/>
            <a:chOff x="7953312" y="1774101"/>
            <a:chExt cx="287187" cy="287187"/>
          </a:xfrm>
        </p:grpSpPr>
        <p:sp>
          <p:nvSpPr>
            <p:cNvPr id="54" name="AutoShape 4">
              <a:extLst>
                <a:ext uri="{FF2B5EF4-FFF2-40B4-BE49-F238E27FC236}">
                  <a16:creationId xmlns:a16="http://schemas.microsoft.com/office/drawing/2014/main" id="{15720BF5-C5AB-129D-4D1A-6D2717BD4354}"/>
                </a:ext>
              </a:extLst>
            </p:cNvPr>
            <p:cNvSpPr>
              <a:spLocks noChangeAspect="1" noChangeArrowheads="1" noTextEdit="1"/>
            </p:cNvSpPr>
            <p:nvPr/>
          </p:nvSpPr>
          <p:spPr bwMode="auto">
            <a:xfrm>
              <a:off x="7953312" y="1774101"/>
              <a:ext cx="287187" cy="287187"/>
            </a:xfrm>
            <a:prstGeom prst="rect">
              <a:avLst/>
            </a:prstGeom>
            <a:solidFill>
              <a:srgbClr val="879B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55" name="Rectangle 6">
              <a:extLst>
                <a:ext uri="{FF2B5EF4-FFF2-40B4-BE49-F238E27FC236}">
                  <a16:creationId xmlns:a16="http://schemas.microsoft.com/office/drawing/2014/main" id="{9AF13373-2EBF-1F66-C1AD-C4637B01309A}"/>
                </a:ext>
              </a:extLst>
            </p:cNvPr>
            <p:cNvSpPr>
              <a:spLocks noChangeArrowheads="1"/>
            </p:cNvSpPr>
            <p:nvPr/>
          </p:nvSpPr>
          <p:spPr bwMode="auto">
            <a:xfrm>
              <a:off x="7953312" y="1774101"/>
              <a:ext cx="287187" cy="287187"/>
            </a:xfrm>
            <a:prstGeom prst="rect">
              <a:avLst/>
            </a:pr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56" name="Freeform 7">
              <a:extLst>
                <a:ext uri="{FF2B5EF4-FFF2-40B4-BE49-F238E27FC236}">
                  <a16:creationId xmlns:a16="http://schemas.microsoft.com/office/drawing/2014/main" id="{4875F6F0-3828-9378-4E14-23EAC0937EC4}"/>
                </a:ext>
              </a:extLst>
            </p:cNvPr>
            <p:cNvSpPr>
              <a:spLocks/>
            </p:cNvSpPr>
            <p:nvPr/>
          </p:nvSpPr>
          <p:spPr bwMode="auto">
            <a:xfrm>
              <a:off x="8005672" y="1826461"/>
              <a:ext cx="182467" cy="182467"/>
            </a:xfrm>
            <a:custGeom>
              <a:avLst/>
              <a:gdLst>
                <a:gd name="T0" fmla="*/ 99 w 115"/>
                <a:gd name="T1" fmla="*/ 115 h 115"/>
                <a:gd name="T2" fmla="*/ 115 w 115"/>
                <a:gd name="T3" fmla="*/ 99 h 115"/>
                <a:gd name="T4" fmla="*/ 78 w 115"/>
                <a:gd name="T5" fmla="*/ 58 h 115"/>
                <a:gd name="T6" fmla="*/ 115 w 115"/>
                <a:gd name="T7" fmla="*/ 16 h 115"/>
                <a:gd name="T8" fmla="*/ 99 w 115"/>
                <a:gd name="T9" fmla="*/ 0 h 115"/>
                <a:gd name="T10" fmla="*/ 58 w 115"/>
                <a:gd name="T11" fmla="*/ 37 h 115"/>
                <a:gd name="T12" fmla="*/ 16 w 115"/>
                <a:gd name="T13" fmla="*/ 0 h 115"/>
                <a:gd name="T14" fmla="*/ 0 w 115"/>
                <a:gd name="T15" fmla="*/ 16 h 115"/>
                <a:gd name="T16" fmla="*/ 37 w 115"/>
                <a:gd name="T17" fmla="*/ 58 h 115"/>
                <a:gd name="T18" fmla="*/ 0 w 115"/>
                <a:gd name="T19" fmla="*/ 99 h 115"/>
                <a:gd name="T20" fmla="*/ 16 w 115"/>
                <a:gd name="T21" fmla="*/ 115 h 115"/>
                <a:gd name="T22" fmla="*/ 58 w 115"/>
                <a:gd name="T23" fmla="*/ 78 h 115"/>
                <a:gd name="T24" fmla="*/ 99 w 115"/>
                <a:gd name="T25"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115">
                  <a:moveTo>
                    <a:pt x="99" y="115"/>
                  </a:moveTo>
                  <a:lnTo>
                    <a:pt x="115" y="99"/>
                  </a:lnTo>
                  <a:lnTo>
                    <a:pt x="78" y="58"/>
                  </a:lnTo>
                  <a:lnTo>
                    <a:pt x="115" y="16"/>
                  </a:lnTo>
                  <a:lnTo>
                    <a:pt x="99" y="0"/>
                  </a:lnTo>
                  <a:lnTo>
                    <a:pt x="58" y="37"/>
                  </a:lnTo>
                  <a:lnTo>
                    <a:pt x="16" y="0"/>
                  </a:lnTo>
                  <a:lnTo>
                    <a:pt x="0" y="16"/>
                  </a:lnTo>
                  <a:lnTo>
                    <a:pt x="37" y="58"/>
                  </a:lnTo>
                  <a:lnTo>
                    <a:pt x="0" y="99"/>
                  </a:lnTo>
                  <a:lnTo>
                    <a:pt x="16" y="115"/>
                  </a:lnTo>
                  <a:lnTo>
                    <a:pt x="58" y="78"/>
                  </a:lnTo>
                  <a:lnTo>
                    <a:pt x="99" y="115"/>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57" name="Gruppieren 547">
            <a:extLst>
              <a:ext uri="{FF2B5EF4-FFF2-40B4-BE49-F238E27FC236}">
                <a16:creationId xmlns:a16="http://schemas.microsoft.com/office/drawing/2014/main" id="{1CDA4884-AEA1-AF6E-3DF0-1E192AF1729E}"/>
              </a:ext>
            </a:extLst>
          </p:cNvPr>
          <p:cNvGrpSpPr/>
          <p:nvPr/>
        </p:nvGrpSpPr>
        <p:grpSpPr>
          <a:xfrm>
            <a:off x="7165154" y="3755782"/>
            <a:ext cx="288775" cy="287187"/>
            <a:chOff x="8349980" y="1774101"/>
            <a:chExt cx="288775" cy="287187"/>
          </a:xfrm>
        </p:grpSpPr>
        <p:sp>
          <p:nvSpPr>
            <p:cNvPr id="58" name="AutoShape 9">
              <a:extLst>
                <a:ext uri="{FF2B5EF4-FFF2-40B4-BE49-F238E27FC236}">
                  <a16:creationId xmlns:a16="http://schemas.microsoft.com/office/drawing/2014/main" id="{156D59BE-29C2-B5A1-7F3F-6E5B13F73031}"/>
                </a:ext>
              </a:extLst>
            </p:cNvPr>
            <p:cNvSpPr>
              <a:spLocks noChangeAspect="1" noChangeArrowheads="1" noTextEdit="1"/>
            </p:cNvSpPr>
            <p:nvPr/>
          </p:nvSpPr>
          <p:spPr bwMode="auto">
            <a:xfrm>
              <a:off x="8349980"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59" name="Rectangle 11">
              <a:extLst>
                <a:ext uri="{FF2B5EF4-FFF2-40B4-BE49-F238E27FC236}">
                  <a16:creationId xmlns:a16="http://schemas.microsoft.com/office/drawing/2014/main" id="{1D3DF296-A371-EA8E-5206-6F6DDCFC8839}"/>
                </a:ext>
              </a:extLst>
            </p:cNvPr>
            <p:cNvSpPr>
              <a:spLocks noChangeArrowheads="1"/>
            </p:cNvSpPr>
            <p:nvPr/>
          </p:nvSpPr>
          <p:spPr bwMode="auto">
            <a:xfrm>
              <a:off x="8349980" y="1774101"/>
              <a:ext cx="288775" cy="287187"/>
            </a:xfrm>
            <a:prstGeom prst="rect">
              <a:avLst/>
            </a:pr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60" name="Freeform 12">
              <a:extLst>
                <a:ext uri="{FF2B5EF4-FFF2-40B4-BE49-F238E27FC236}">
                  <a16:creationId xmlns:a16="http://schemas.microsoft.com/office/drawing/2014/main" id="{6844093F-8F72-2E5B-2BE3-ED85C7809704}"/>
                </a:ext>
              </a:extLst>
            </p:cNvPr>
            <p:cNvSpPr>
              <a:spLocks/>
            </p:cNvSpPr>
            <p:nvPr/>
          </p:nvSpPr>
          <p:spPr bwMode="auto">
            <a:xfrm>
              <a:off x="8389647" y="1837568"/>
              <a:ext cx="209441" cy="160254"/>
            </a:xfrm>
            <a:custGeom>
              <a:avLst/>
              <a:gdLst>
                <a:gd name="T0" fmla="*/ 116 w 132"/>
                <a:gd name="T1" fmla="*/ 0 h 101"/>
                <a:gd name="T2" fmla="*/ 132 w 132"/>
                <a:gd name="T3" fmla="*/ 15 h 101"/>
                <a:gd name="T4" fmla="*/ 46 w 132"/>
                <a:gd name="T5" fmla="*/ 101 h 101"/>
                <a:gd name="T6" fmla="*/ 0 w 132"/>
                <a:gd name="T7" fmla="*/ 55 h 101"/>
                <a:gd name="T8" fmla="*/ 15 w 132"/>
                <a:gd name="T9" fmla="*/ 39 h 101"/>
                <a:gd name="T10" fmla="*/ 43 w 132"/>
                <a:gd name="T11" fmla="*/ 63 h 101"/>
                <a:gd name="T12" fmla="*/ 116 w 132"/>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32" h="101">
                  <a:moveTo>
                    <a:pt x="116" y="0"/>
                  </a:moveTo>
                  <a:lnTo>
                    <a:pt x="132" y="15"/>
                  </a:lnTo>
                  <a:lnTo>
                    <a:pt x="46" y="101"/>
                  </a:lnTo>
                  <a:lnTo>
                    <a:pt x="0" y="55"/>
                  </a:lnTo>
                  <a:lnTo>
                    <a:pt x="15" y="39"/>
                  </a:lnTo>
                  <a:lnTo>
                    <a:pt x="43" y="63"/>
                  </a:lnTo>
                  <a:lnTo>
                    <a:pt x="1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92" tIns="45696" rIns="91392" bIns="45696" numCol="1" anchor="t" anchorCtr="0" compatLnSpc="1">
              <a:prstTxWarp prst="textNoShape">
                <a:avLst/>
              </a:prstTxWarp>
            </a:bodyPr>
            <a:lstStyle/>
            <a:p>
              <a:endParaRPr lang="nb-NO" sz="1799"/>
            </a:p>
          </p:txBody>
        </p:sp>
      </p:grpSp>
      <p:grpSp>
        <p:nvGrpSpPr>
          <p:cNvPr id="61" name="Gruppieren 548">
            <a:extLst>
              <a:ext uri="{FF2B5EF4-FFF2-40B4-BE49-F238E27FC236}">
                <a16:creationId xmlns:a16="http://schemas.microsoft.com/office/drawing/2014/main" id="{8EAD61C7-D674-4B0C-B5A4-06FA64D008C9}"/>
              </a:ext>
            </a:extLst>
          </p:cNvPr>
          <p:cNvGrpSpPr/>
          <p:nvPr/>
        </p:nvGrpSpPr>
        <p:grpSpPr>
          <a:xfrm>
            <a:off x="6765312" y="4179361"/>
            <a:ext cx="287187" cy="287188"/>
            <a:chOff x="9018839" y="1770413"/>
            <a:chExt cx="287187" cy="287188"/>
          </a:xfrm>
        </p:grpSpPr>
        <p:sp>
          <p:nvSpPr>
            <p:cNvPr id="62" name="AutoShape 29">
              <a:extLst>
                <a:ext uri="{FF2B5EF4-FFF2-40B4-BE49-F238E27FC236}">
                  <a16:creationId xmlns:a16="http://schemas.microsoft.com/office/drawing/2014/main" id="{E7378587-A154-CDF7-0460-0EAFA762A60F}"/>
                </a:ext>
              </a:extLst>
            </p:cNvPr>
            <p:cNvSpPr>
              <a:spLocks noChangeAspect="1" noChangeArrowheads="1" noTextEdit="1"/>
            </p:cNvSpPr>
            <p:nvPr/>
          </p:nvSpPr>
          <p:spPr bwMode="auto">
            <a:xfrm>
              <a:off x="9018839" y="1770413"/>
              <a:ext cx="287187"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63" name="Rectangle 31">
              <a:extLst>
                <a:ext uri="{FF2B5EF4-FFF2-40B4-BE49-F238E27FC236}">
                  <a16:creationId xmlns:a16="http://schemas.microsoft.com/office/drawing/2014/main" id="{265C4B1F-4189-C905-320E-CDF56966594B}"/>
                </a:ext>
              </a:extLst>
            </p:cNvPr>
            <p:cNvSpPr>
              <a:spLocks noChangeArrowheads="1"/>
            </p:cNvSpPr>
            <p:nvPr/>
          </p:nvSpPr>
          <p:spPr bwMode="auto">
            <a:xfrm>
              <a:off x="9018839" y="1770413"/>
              <a:ext cx="287187" cy="287188"/>
            </a:xfrm>
            <a:prstGeom prst="rect">
              <a:avLst/>
            </a:pr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128" name="Rectangle 32">
              <a:extLst>
                <a:ext uri="{FF2B5EF4-FFF2-40B4-BE49-F238E27FC236}">
                  <a16:creationId xmlns:a16="http://schemas.microsoft.com/office/drawing/2014/main" id="{2506BDAB-9459-97CC-C679-5728654DA7D1}"/>
                </a:ext>
              </a:extLst>
            </p:cNvPr>
            <p:cNvSpPr>
              <a:spLocks noChangeArrowheads="1"/>
            </p:cNvSpPr>
            <p:nvPr/>
          </p:nvSpPr>
          <p:spPr bwMode="auto">
            <a:xfrm>
              <a:off x="9058506" y="1884654"/>
              <a:ext cx="207854" cy="53947"/>
            </a:xfrm>
            <a:prstGeom prst="rect">
              <a:avLst/>
            </a:pr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129" name="Gruppieren 549">
            <a:extLst>
              <a:ext uri="{FF2B5EF4-FFF2-40B4-BE49-F238E27FC236}">
                <a16:creationId xmlns:a16="http://schemas.microsoft.com/office/drawing/2014/main" id="{A2CB7C48-2113-0ED5-0C81-72BEB47D2548}"/>
              </a:ext>
            </a:extLst>
          </p:cNvPr>
          <p:cNvGrpSpPr/>
          <p:nvPr/>
        </p:nvGrpSpPr>
        <p:grpSpPr>
          <a:xfrm>
            <a:off x="7161980" y="4179361"/>
            <a:ext cx="288775" cy="287188"/>
            <a:chOff x="9415507" y="1770413"/>
            <a:chExt cx="288775" cy="287188"/>
          </a:xfrm>
        </p:grpSpPr>
        <p:sp>
          <p:nvSpPr>
            <p:cNvPr id="130" name="AutoShape 39">
              <a:extLst>
                <a:ext uri="{FF2B5EF4-FFF2-40B4-BE49-F238E27FC236}">
                  <a16:creationId xmlns:a16="http://schemas.microsoft.com/office/drawing/2014/main" id="{7C3427DF-10BE-FE92-EDDB-AAC5BACE9B7C}"/>
                </a:ext>
              </a:extLst>
            </p:cNvPr>
            <p:cNvSpPr>
              <a:spLocks noChangeAspect="1" noChangeArrowheads="1" noTextEdit="1"/>
            </p:cNvSpPr>
            <p:nvPr/>
          </p:nvSpPr>
          <p:spPr bwMode="auto">
            <a:xfrm>
              <a:off x="9415507" y="1770413"/>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131" name="Rectangle 41">
              <a:extLst>
                <a:ext uri="{FF2B5EF4-FFF2-40B4-BE49-F238E27FC236}">
                  <a16:creationId xmlns:a16="http://schemas.microsoft.com/office/drawing/2014/main" id="{B8E79388-6B6D-643F-3D13-0C69BAA44C79}"/>
                </a:ext>
              </a:extLst>
            </p:cNvPr>
            <p:cNvSpPr>
              <a:spLocks noChangeArrowheads="1"/>
            </p:cNvSpPr>
            <p:nvPr/>
          </p:nvSpPr>
          <p:spPr bwMode="auto">
            <a:xfrm>
              <a:off x="9415507" y="1770413"/>
              <a:ext cx="288775" cy="287188"/>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132" name="Freeform 42">
              <a:extLst>
                <a:ext uri="{FF2B5EF4-FFF2-40B4-BE49-F238E27FC236}">
                  <a16:creationId xmlns:a16="http://schemas.microsoft.com/office/drawing/2014/main" id="{A4F03E4D-BE27-7020-842B-00DF926D946D}"/>
                </a:ext>
              </a:extLst>
            </p:cNvPr>
            <p:cNvSpPr>
              <a:spLocks/>
            </p:cNvSpPr>
            <p:nvPr/>
          </p:nvSpPr>
          <p:spPr bwMode="auto">
            <a:xfrm>
              <a:off x="9455174" y="1810080"/>
              <a:ext cx="209441" cy="207854"/>
            </a:xfrm>
            <a:custGeom>
              <a:avLst/>
              <a:gdLst>
                <a:gd name="T0" fmla="*/ 132 w 132"/>
                <a:gd name="T1" fmla="*/ 53 h 131"/>
                <a:gd name="T2" fmla="*/ 83 w 132"/>
                <a:gd name="T3" fmla="*/ 49 h 131"/>
                <a:gd name="T4" fmla="*/ 79 w 132"/>
                <a:gd name="T5" fmla="*/ 0 h 131"/>
                <a:gd name="T6" fmla="*/ 53 w 132"/>
                <a:gd name="T7" fmla="*/ 0 h 131"/>
                <a:gd name="T8" fmla="*/ 49 w 132"/>
                <a:gd name="T9" fmla="*/ 49 h 131"/>
                <a:gd name="T10" fmla="*/ 0 w 132"/>
                <a:gd name="T11" fmla="*/ 53 h 131"/>
                <a:gd name="T12" fmla="*/ 0 w 132"/>
                <a:gd name="T13" fmla="*/ 79 h 131"/>
                <a:gd name="T14" fmla="*/ 49 w 132"/>
                <a:gd name="T15" fmla="*/ 82 h 131"/>
                <a:gd name="T16" fmla="*/ 53 w 132"/>
                <a:gd name="T17" fmla="*/ 131 h 131"/>
                <a:gd name="T18" fmla="*/ 79 w 132"/>
                <a:gd name="T19" fmla="*/ 131 h 131"/>
                <a:gd name="T20" fmla="*/ 83 w 132"/>
                <a:gd name="T21" fmla="*/ 82 h 131"/>
                <a:gd name="T22" fmla="*/ 132 w 132"/>
                <a:gd name="T23" fmla="*/ 79 h 131"/>
                <a:gd name="T24" fmla="*/ 132 w 132"/>
                <a:gd name="T25" fmla="*/ 53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131">
                  <a:moveTo>
                    <a:pt x="132" y="53"/>
                  </a:moveTo>
                  <a:lnTo>
                    <a:pt x="83" y="49"/>
                  </a:lnTo>
                  <a:lnTo>
                    <a:pt x="79" y="0"/>
                  </a:lnTo>
                  <a:lnTo>
                    <a:pt x="53" y="0"/>
                  </a:lnTo>
                  <a:lnTo>
                    <a:pt x="49" y="49"/>
                  </a:lnTo>
                  <a:lnTo>
                    <a:pt x="0" y="53"/>
                  </a:lnTo>
                  <a:lnTo>
                    <a:pt x="0" y="79"/>
                  </a:lnTo>
                  <a:lnTo>
                    <a:pt x="49" y="82"/>
                  </a:lnTo>
                  <a:lnTo>
                    <a:pt x="53" y="131"/>
                  </a:lnTo>
                  <a:lnTo>
                    <a:pt x="79" y="131"/>
                  </a:lnTo>
                  <a:lnTo>
                    <a:pt x="83" y="82"/>
                  </a:lnTo>
                  <a:lnTo>
                    <a:pt x="132" y="79"/>
                  </a:lnTo>
                  <a:lnTo>
                    <a:pt x="132" y="53"/>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144" name="Gruppieren 706">
            <a:extLst>
              <a:ext uri="{FF2B5EF4-FFF2-40B4-BE49-F238E27FC236}">
                <a16:creationId xmlns:a16="http://schemas.microsoft.com/office/drawing/2014/main" id="{1EC4E939-E4D3-1AB3-DBFD-7DBE101E6636}"/>
              </a:ext>
            </a:extLst>
          </p:cNvPr>
          <p:cNvGrpSpPr/>
          <p:nvPr/>
        </p:nvGrpSpPr>
        <p:grpSpPr>
          <a:xfrm>
            <a:off x="6765312" y="4715471"/>
            <a:ext cx="288775" cy="287188"/>
            <a:chOff x="7950138" y="2731696"/>
            <a:chExt cx="288775" cy="287188"/>
          </a:xfrm>
        </p:grpSpPr>
        <p:sp>
          <p:nvSpPr>
            <p:cNvPr id="174" name="AutoShape 24">
              <a:extLst>
                <a:ext uri="{FF2B5EF4-FFF2-40B4-BE49-F238E27FC236}">
                  <a16:creationId xmlns:a16="http://schemas.microsoft.com/office/drawing/2014/main" id="{3E7C1CB7-478D-9AAF-38F8-E624BD304770}"/>
                </a:ext>
              </a:extLst>
            </p:cNvPr>
            <p:cNvSpPr>
              <a:spLocks noChangeAspect="1" noChangeArrowheads="1" noTextEdit="1"/>
            </p:cNvSpPr>
            <p:nvPr/>
          </p:nvSpPr>
          <p:spPr bwMode="auto">
            <a:xfrm>
              <a:off x="7950138" y="2731696"/>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175" name="Rectangle 26">
              <a:extLst>
                <a:ext uri="{FF2B5EF4-FFF2-40B4-BE49-F238E27FC236}">
                  <a16:creationId xmlns:a16="http://schemas.microsoft.com/office/drawing/2014/main" id="{86A61728-9688-CB14-0EF6-9978A5B81E42}"/>
                </a:ext>
              </a:extLst>
            </p:cNvPr>
            <p:cNvSpPr>
              <a:spLocks noChangeArrowheads="1"/>
            </p:cNvSpPr>
            <p:nvPr/>
          </p:nvSpPr>
          <p:spPr bwMode="auto">
            <a:xfrm>
              <a:off x="7950138" y="2731696"/>
              <a:ext cx="288775" cy="287188"/>
            </a:xfrm>
            <a:prstGeom prst="rect">
              <a:avLst/>
            </a:prstGeom>
            <a:solidFill>
              <a:srgbClr val="DA1E27"/>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176" name="Freeform 27">
              <a:extLst>
                <a:ext uri="{FF2B5EF4-FFF2-40B4-BE49-F238E27FC236}">
                  <a16:creationId xmlns:a16="http://schemas.microsoft.com/office/drawing/2014/main" id="{1A974A88-7B9E-0E17-13F4-99463F5B92C9}"/>
                </a:ext>
              </a:extLst>
            </p:cNvPr>
            <p:cNvSpPr>
              <a:spLocks/>
            </p:cNvSpPr>
            <p:nvPr/>
          </p:nvSpPr>
          <p:spPr bwMode="auto">
            <a:xfrm>
              <a:off x="8004085" y="2784056"/>
              <a:ext cx="180881" cy="182468"/>
            </a:xfrm>
            <a:custGeom>
              <a:avLst/>
              <a:gdLst>
                <a:gd name="T0" fmla="*/ 99 w 114"/>
                <a:gd name="T1" fmla="*/ 115 h 115"/>
                <a:gd name="T2" fmla="*/ 114 w 114"/>
                <a:gd name="T3" fmla="*/ 99 h 115"/>
                <a:gd name="T4" fmla="*/ 78 w 114"/>
                <a:gd name="T5" fmla="*/ 58 h 115"/>
                <a:gd name="T6" fmla="*/ 114 w 114"/>
                <a:gd name="T7" fmla="*/ 16 h 115"/>
                <a:gd name="T8" fmla="*/ 99 w 114"/>
                <a:gd name="T9" fmla="*/ 0 h 115"/>
                <a:gd name="T10" fmla="*/ 57 w 114"/>
                <a:gd name="T11" fmla="*/ 37 h 115"/>
                <a:gd name="T12" fmla="*/ 15 w 114"/>
                <a:gd name="T13" fmla="*/ 0 h 115"/>
                <a:gd name="T14" fmla="*/ 0 w 114"/>
                <a:gd name="T15" fmla="*/ 16 h 115"/>
                <a:gd name="T16" fmla="*/ 36 w 114"/>
                <a:gd name="T17" fmla="*/ 58 h 115"/>
                <a:gd name="T18" fmla="*/ 0 w 114"/>
                <a:gd name="T19" fmla="*/ 99 h 115"/>
                <a:gd name="T20" fmla="*/ 15 w 114"/>
                <a:gd name="T21" fmla="*/ 115 h 115"/>
                <a:gd name="T22" fmla="*/ 57 w 114"/>
                <a:gd name="T23" fmla="*/ 78 h 115"/>
                <a:gd name="T24" fmla="*/ 99 w 114"/>
                <a:gd name="T25"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4" h="115">
                  <a:moveTo>
                    <a:pt x="99" y="115"/>
                  </a:moveTo>
                  <a:lnTo>
                    <a:pt x="114" y="99"/>
                  </a:lnTo>
                  <a:lnTo>
                    <a:pt x="78" y="58"/>
                  </a:lnTo>
                  <a:lnTo>
                    <a:pt x="114" y="16"/>
                  </a:lnTo>
                  <a:lnTo>
                    <a:pt x="99" y="0"/>
                  </a:lnTo>
                  <a:lnTo>
                    <a:pt x="57" y="37"/>
                  </a:lnTo>
                  <a:lnTo>
                    <a:pt x="15" y="0"/>
                  </a:lnTo>
                  <a:lnTo>
                    <a:pt x="0" y="16"/>
                  </a:lnTo>
                  <a:lnTo>
                    <a:pt x="36" y="58"/>
                  </a:lnTo>
                  <a:lnTo>
                    <a:pt x="0" y="99"/>
                  </a:lnTo>
                  <a:lnTo>
                    <a:pt x="15" y="115"/>
                  </a:lnTo>
                  <a:lnTo>
                    <a:pt x="57" y="78"/>
                  </a:lnTo>
                  <a:lnTo>
                    <a:pt x="99" y="115"/>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178" name="Gruppieren 710">
            <a:extLst>
              <a:ext uri="{FF2B5EF4-FFF2-40B4-BE49-F238E27FC236}">
                <a16:creationId xmlns:a16="http://schemas.microsoft.com/office/drawing/2014/main" id="{EAB2C8DA-8A9E-FB5F-7C0D-C01F784F020B}"/>
              </a:ext>
            </a:extLst>
          </p:cNvPr>
          <p:cNvGrpSpPr/>
          <p:nvPr/>
        </p:nvGrpSpPr>
        <p:grpSpPr>
          <a:xfrm>
            <a:off x="7161980" y="4715471"/>
            <a:ext cx="288775" cy="287188"/>
            <a:chOff x="8346806" y="2731696"/>
            <a:chExt cx="288775" cy="287188"/>
          </a:xfrm>
        </p:grpSpPr>
        <p:sp>
          <p:nvSpPr>
            <p:cNvPr id="179" name="AutoShape 34">
              <a:extLst>
                <a:ext uri="{FF2B5EF4-FFF2-40B4-BE49-F238E27FC236}">
                  <a16:creationId xmlns:a16="http://schemas.microsoft.com/office/drawing/2014/main" id="{03C249EE-4754-E306-FC97-BC75B5E2EB73}"/>
                </a:ext>
              </a:extLst>
            </p:cNvPr>
            <p:cNvSpPr>
              <a:spLocks noChangeAspect="1" noChangeArrowheads="1" noTextEdit="1"/>
            </p:cNvSpPr>
            <p:nvPr/>
          </p:nvSpPr>
          <p:spPr bwMode="auto">
            <a:xfrm>
              <a:off x="8346806" y="2731696"/>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180" name="Rectangle 36">
              <a:extLst>
                <a:ext uri="{FF2B5EF4-FFF2-40B4-BE49-F238E27FC236}">
                  <a16:creationId xmlns:a16="http://schemas.microsoft.com/office/drawing/2014/main" id="{848AA99C-C4A7-F92D-9003-6DA06A02D4D5}"/>
                </a:ext>
              </a:extLst>
            </p:cNvPr>
            <p:cNvSpPr>
              <a:spLocks noChangeArrowheads="1"/>
            </p:cNvSpPr>
            <p:nvPr/>
          </p:nvSpPr>
          <p:spPr bwMode="auto">
            <a:xfrm>
              <a:off x="8346806" y="2731696"/>
              <a:ext cx="288775" cy="287188"/>
            </a:xfrm>
            <a:prstGeom prst="rect">
              <a:avLst/>
            </a:prstGeom>
            <a:solidFill>
              <a:srgbClr val="159957"/>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181" name="Freeform 37">
              <a:extLst>
                <a:ext uri="{FF2B5EF4-FFF2-40B4-BE49-F238E27FC236}">
                  <a16:creationId xmlns:a16="http://schemas.microsoft.com/office/drawing/2014/main" id="{C29616CE-2FF6-B251-8724-5ED3A0628228}"/>
                </a:ext>
              </a:extLst>
            </p:cNvPr>
            <p:cNvSpPr>
              <a:spLocks/>
            </p:cNvSpPr>
            <p:nvPr/>
          </p:nvSpPr>
          <p:spPr bwMode="auto">
            <a:xfrm>
              <a:off x="8386473" y="2795163"/>
              <a:ext cx="209441" cy="160254"/>
            </a:xfrm>
            <a:custGeom>
              <a:avLst/>
              <a:gdLst>
                <a:gd name="T0" fmla="*/ 116 w 132"/>
                <a:gd name="T1" fmla="*/ 0 h 101"/>
                <a:gd name="T2" fmla="*/ 132 w 132"/>
                <a:gd name="T3" fmla="*/ 15 h 101"/>
                <a:gd name="T4" fmla="*/ 46 w 132"/>
                <a:gd name="T5" fmla="*/ 101 h 101"/>
                <a:gd name="T6" fmla="*/ 0 w 132"/>
                <a:gd name="T7" fmla="*/ 55 h 101"/>
                <a:gd name="T8" fmla="*/ 15 w 132"/>
                <a:gd name="T9" fmla="*/ 39 h 101"/>
                <a:gd name="T10" fmla="*/ 43 w 132"/>
                <a:gd name="T11" fmla="*/ 63 h 101"/>
                <a:gd name="T12" fmla="*/ 116 w 132"/>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32" h="101">
                  <a:moveTo>
                    <a:pt x="116" y="0"/>
                  </a:moveTo>
                  <a:lnTo>
                    <a:pt x="132" y="15"/>
                  </a:lnTo>
                  <a:lnTo>
                    <a:pt x="46" y="101"/>
                  </a:lnTo>
                  <a:lnTo>
                    <a:pt x="0" y="55"/>
                  </a:lnTo>
                  <a:lnTo>
                    <a:pt x="15" y="39"/>
                  </a:lnTo>
                  <a:lnTo>
                    <a:pt x="43" y="63"/>
                  </a:lnTo>
                  <a:lnTo>
                    <a:pt x="116"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224" name="Gruppieren 722">
            <a:extLst>
              <a:ext uri="{FF2B5EF4-FFF2-40B4-BE49-F238E27FC236}">
                <a16:creationId xmlns:a16="http://schemas.microsoft.com/office/drawing/2014/main" id="{771CCEFD-A4F1-276B-5657-E7EF67783C41}"/>
              </a:ext>
            </a:extLst>
          </p:cNvPr>
          <p:cNvGrpSpPr/>
          <p:nvPr/>
        </p:nvGrpSpPr>
        <p:grpSpPr>
          <a:xfrm>
            <a:off x="6765312" y="5106394"/>
            <a:ext cx="288775" cy="287188"/>
            <a:chOff x="7950138" y="3122619"/>
            <a:chExt cx="288775" cy="287188"/>
          </a:xfrm>
        </p:grpSpPr>
        <p:sp>
          <p:nvSpPr>
            <p:cNvPr id="285" name="AutoShape 24">
              <a:extLst>
                <a:ext uri="{FF2B5EF4-FFF2-40B4-BE49-F238E27FC236}">
                  <a16:creationId xmlns:a16="http://schemas.microsoft.com/office/drawing/2014/main" id="{C843DE00-9C1A-486F-5B5E-924A0F1E5F76}"/>
                </a:ext>
              </a:extLst>
            </p:cNvPr>
            <p:cNvSpPr>
              <a:spLocks noChangeAspect="1" noChangeArrowheads="1" noTextEdit="1"/>
            </p:cNvSpPr>
            <p:nvPr/>
          </p:nvSpPr>
          <p:spPr bwMode="auto">
            <a:xfrm>
              <a:off x="7950138" y="3122619"/>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286" name="Rectangle 26">
              <a:extLst>
                <a:ext uri="{FF2B5EF4-FFF2-40B4-BE49-F238E27FC236}">
                  <a16:creationId xmlns:a16="http://schemas.microsoft.com/office/drawing/2014/main" id="{E6045ABC-459D-246F-4E10-6EE121F900F8}"/>
                </a:ext>
              </a:extLst>
            </p:cNvPr>
            <p:cNvSpPr>
              <a:spLocks noChangeArrowheads="1"/>
            </p:cNvSpPr>
            <p:nvPr/>
          </p:nvSpPr>
          <p:spPr bwMode="auto">
            <a:xfrm>
              <a:off x="7950138" y="3122619"/>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287" name="Freeform 27">
              <a:extLst>
                <a:ext uri="{FF2B5EF4-FFF2-40B4-BE49-F238E27FC236}">
                  <a16:creationId xmlns:a16="http://schemas.microsoft.com/office/drawing/2014/main" id="{B0BD2551-9C58-78C8-3877-BEAB5F25E42E}"/>
                </a:ext>
              </a:extLst>
            </p:cNvPr>
            <p:cNvSpPr>
              <a:spLocks/>
            </p:cNvSpPr>
            <p:nvPr/>
          </p:nvSpPr>
          <p:spPr bwMode="auto">
            <a:xfrm>
              <a:off x="8004085" y="3174979"/>
              <a:ext cx="180881" cy="182468"/>
            </a:xfrm>
            <a:custGeom>
              <a:avLst/>
              <a:gdLst>
                <a:gd name="T0" fmla="*/ 99 w 114"/>
                <a:gd name="T1" fmla="*/ 115 h 115"/>
                <a:gd name="T2" fmla="*/ 114 w 114"/>
                <a:gd name="T3" fmla="*/ 99 h 115"/>
                <a:gd name="T4" fmla="*/ 78 w 114"/>
                <a:gd name="T5" fmla="*/ 58 h 115"/>
                <a:gd name="T6" fmla="*/ 114 w 114"/>
                <a:gd name="T7" fmla="*/ 16 h 115"/>
                <a:gd name="T8" fmla="*/ 99 w 114"/>
                <a:gd name="T9" fmla="*/ 0 h 115"/>
                <a:gd name="T10" fmla="*/ 57 w 114"/>
                <a:gd name="T11" fmla="*/ 37 h 115"/>
                <a:gd name="T12" fmla="*/ 15 w 114"/>
                <a:gd name="T13" fmla="*/ 0 h 115"/>
                <a:gd name="T14" fmla="*/ 0 w 114"/>
                <a:gd name="T15" fmla="*/ 16 h 115"/>
                <a:gd name="T16" fmla="*/ 36 w 114"/>
                <a:gd name="T17" fmla="*/ 58 h 115"/>
                <a:gd name="T18" fmla="*/ 0 w 114"/>
                <a:gd name="T19" fmla="*/ 99 h 115"/>
                <a:gd name="T20" fmla="*/ 15 w 114"/>
                <a:gd name="T21" fmla="*/ 115 h 115"/>
                <a:gd name="T22" fmla="*/ 57 w 114"/>
                <a:gd name="T23" fmla="*/ 78 h 115"/>
                <a:gd name="T24" fmla="*/ 99 w 114"/>
                <a:gd name="T25"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4" h="115">
                  <a:moveTo>
                    <a:pt x="99" y="115"/>
                  </a:moveTo>
                  <a:lnTo>
                    <a:pt x="114" y="99"/>
                  </a:lnTo>
                  <a:lnTo>
                    <a:pt x="78" y="58"/>
                  </a:lnTo>
                  <a:lnTo>
                    <a:pt x="114" y="16"/>
                  </a:lnTo>
                  <a:lnTo>
                    <a:pt x="99" y="0"/>
                  </a:lnTo>
                  <a:lnTo>
                    <a:pt x="57" y="37"/>
                  </a:lnTo>
                  <a:lnTo>
                    <a:pt x="15" y="0"/>
                  </a:lnTo>
                  <a:lnTo>
                    <a:pt x="0" y="16"/>
                  </a:lnTo>
                  <a:lnTo>
                    <a:pt x="36" y="58"/>
                  </a:lnTo>
                  <a:lnTo>
                    <a:pt x="0" y="99"/>
                  </a:lnTo>
                  <a:lnTo>
                    <a:pt x="15" y="115"/>
                  </a:lnTo>
                  <a:lnTo>
                    <a:pt x="57" y="78"/>
                  </a:lnTo>
                  <a:lnTo>
                    <a:pt x="99" y="115"/>
                  </a:lnTo>
                  <a:close/>
                </a:path>
              </a:pathLst>
            </a:custGeom>
            <a:solidFill>
              <a:srgbClr val="DA1E27"/>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288" name="Gruppieren 726">
            <a:extLst>
              <a:ext uri="{FF2B5EF4-FFF2-40B4-BE49-F238E27FC236}">
                <a16:creationId xmlns:a16="http://schemas.microsoft.com/office/drawing/2014/main" id="{1EA407D9-0801-B43A-986B-7902B9EA04E8}"/>
              </a:ext>
            </a:extLst>
          </p:cNvPr>
          <p:cNvGrpSpPr/>
          <p:nvPr/>
        </p:nvGrpSpPr>
        <p:grpSpPr>
          <a:xfrm>
            <a:off x="7161980" y="5106394"/>
            <a:ext cx="288775" cy="287188"/>
            <a:chOff x="8346806" y="3122619"/>
            <a:chExt cx="288775" cy="287188"/>
          </a:xfrm>
        </p:grpSpPr>
        <p:sp>
          <p:nvSpPr>
            <p:cNvPr id="289" name="AutoShape 34">
              <a:extLst>
                <a:ext uri="{FF2B5EF4-FFF2-40B4-BE49-F238E27FC236}">
                  <a16:creationId xmlns:a16="http://schemas.microsoft.com/office/drawing/2014/main" id="{367ED1B0-6D84-29CE-6D1F-45A167EF1564}"/>
                </a:ext>
              </a:extLst>
            </p:cNvPr>
            <p:cNvSpPr>
              <a:spLocks noChangeAspect="1" noChangeArrowheads="1" noTextEdit="1"/>
            </p:cNvSpPr>
            <p:nvPr/>
          </p:nvSpPr>
          <p:spPr bwMode="auto">
            <a:xfrm>
              <a:off x="8346806" y="3122619"/>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290" name="Rectangle 36">
              <a:extLst>
                <a:ext uri="{FF2B5EF4-FFF2-40B4-BE49-F238E27FC236}">
                  <a16:creationId xmlns:a16="http://schemas.microsoft.com/office/drawing/2014/main" id="{DC1BF06E-1607-7713-7E24-1A4AC99F3A8A}"/>
                </a:ext>
              </a:extLst>
            </p:cNvPr>
            <p:cNvSpPr>
              <a:spLocks noChangeArrowheads="1"/>
            </p:cNvSpPr>
            <p:nvPr/>
          </p:nvSpPr>
          <p:spPr bwMode="auto">
            <a:xfrm>
              <a:off x="8346806" y="3122619"/>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291" name="Freeform 37">
              <a:extLst>
                <a:ext uri="{FF2B5EF4-FFF2-40B4-BE49-F238E27FC236}">
                  <a16:creationId xmlns:a16="http://schemas.microsoft.com/office/drawing/2014/main" id="{268BC36D-F4B3-039F-3A38-B76E6832F16F}"/>
                </a:ext>
              </a:extLst>
            </p:cNvPr>
            <p:cNvSpPr>
              <a:spLocks/>
            </p:cNvSpPr>
            <p:nvPr/>
          </p:nvSpPr>
          <p:spPr bwMode="auto">
            <a:xfrm>
              <a:off x="8386473" y="3186086"/>
              <a:ext cx="209441" cy="160254"/>
            </a:xfrm>
            <a:custGeom>
              <a:avLst/>
              <a:gdLst>
                <a:gd name="T0" fmla="*/ 116 w 132"/>
                <a:gd name="T1" fmla="*/ 0 h 101"/>
                <a:gd name="T2" fmla="*/ 132 w 132"/>
                <a:gd name="T3" fmla="*/ 15 h 101"/>
                <a:gd name="T4" fmla="*/ 46 w 132"/>
                <a:gd name="T5" fmla="*/ 101 h 101"/>
                <a:gd name="T6" fmla="*/ 0 w 132"/>
                <a:gd name="T7" fmla="*/ 55 h 101"/>
                <a:gd name="T8" fmla="*/ 15 w 132"/>
                <a:gd name="T9" fmla="*/ 39 h 101"/>
                <a:gd name="T10" fmla="*/ 43 w 132"/>
                <a:gd name="T11" fmla="*/ 63 h 101"/>
                <a:gd name="T12" fmla="*/ 116 w 132"/>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32" h="101">
                  <a:moveTo>
                    <a:pt x="116" y="0"/>
                  </a:moveTo>
                  <a:lnTo>
                    <a:pt x="132" y="15"/>
                  </a:lnTo>
                  <a:lnTo>
                    <a:pt x="46" y="101"/>
                  </a:lnTo>
                  <a:lnTo>
                    <a:pt x="0" y="55"/>
                  </a:lnTo>
                  <a:lnTo>
                    <a:pt x="15" y="39"/>
                  </a:lnTo>
                  <a:lnTo>
                    <a:pt x="43" y="63"/>
                  </a:lnTo>
                  <a:lnTo>
                    <a:pt x="116" y="0"/>
                  </a:lnTo>
                  <a:close/>
                </a:path>
              </a:pathLst>
            </a:custGeom>
            <a:solidFill>
              <a:srgbClr val="159957"/>
            </a:solidFill>
            <a:ln>
              <a:noFill/>
            </a:ln>
          </p:spPr>
          <p:txBody>
            <a:bodyPr vert="horz" wrap="square" lIns="91392" tIns="45696" rIns="91392" bIns="45696" numCol="1" anchor="t" anchorCtr="0" compatLnSpc="1">
              <a:prstTxWarp prst="textNoShape">
                <a:avLst/>
              </a:prstTxWarp>
            </a:bodyPr>
            <a:lstStyle/>
            <a:p>
              <a:endParaRPr lang="nb-NO" sz="1799"/>
            </a:p>
          </p:txBody>
        </p:sp>
      </p:grpSp>
      <p:sp>
        <p:nvSpPr>
          <p:cNvPr id="292" name="Rectangle 5">
            <a:extLst>
              <a:ext uri="{FF2B5EF4-FFF2-40B4-BE49-F238E27FC236}">
                <a16:creationId xmlns:a16="http://schemas.microsoft.com/office/drawing/2014/main" id="{67AFF7CC-F08B-CF2E-8F0C-73B50C07FCFE}"/>
              </a:ext>
            </a:extLst>
          </p:cNvPr>
          <p:cNvSpPr>
            <a:spLocks noChangeArrowheads="1"/>
          </p:cNvSpPr>
          <p:nvPr/>
        </p:nvSpPr>
        <p:spPr bwMode="blackWhite">
          <a:xfrm>
            <a:off x="6768486" y="3429000"/>
            <a:ext cx="1505060" cy="28718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Status</a:t>
            </a:r>
          </a:p>
        </p:txBody>
      </p:sp>
      <p:sp>
        <p:nvSpPr>
          <p:cNvPr id="293" name="Rectangle 5">
            <a:extLst>
              <a:ext uri="{FF2B5EF4-FFF2-40B4-BE49-F238E27FC236}">
                <a16:creationId xmlns:a16="http://schemas.microsoft.com/office/drawing/2014/main" id="{56DA4796-8B31-8C77-8D10-032A8CB4EB3B}"/>
              </a:ext>
            </a:extLst>
          </p:cNvPr>
          <p:cNvSpPr>
            <a:spLocks noChangeArrowheads="1"/>
          </p:cNvSpPr>
          <p:nvPr/>
        </p:nvSpPr>
        <p:spPr bwMode="blackWhite">
          <a:xfrm>
            <a:off x="342820" y="3429000"/>
            <a:ext cx="2591039" cy="287188"/>
          </a:xfrm>
          <a:prstGeom prst="rect">
            <a:avLst/>
          </a:prstGeom>
          <a:noFill/>
          <a:ln w="9525">
            <a:noFill/>
            <a:miter lim="800000"/>
            <a:headEnd/>
            <a:tailEnd/>
          </a:ln>
        </p:spPr>
        <p:txBody>
          <a:bodyPr lIns="0" tIns="0" rIns="0" bIns="0">
            <a:noAutofit/>
          </a:bodyPr>
          <a:lstStyle/>
          <a:p>
            <a:pPr>
              <a:lnSpc>
                <a:spcPct val="110000"/>
              </a:lnSpc>
              <a:spcBef>
                <a:spcPct val="0"/>
              </a:spcBef>
              <a:tabLst>
                <a:tab pos="3787468" algn="r"/>
                <a:tab pos="5380521" algn="r"/>
              </a:tabLst>
            </a:pPr>
            <a:r>
              <a:rPr lang="nb-NO" sz="1199" b="1"/>
              <a:t>Piler</a:t>
            </a:r>
          </a:p>
        </p:txBody>
      </p:sp>
      <p:grpSp>
        <p:nvGrpSpPr>
          <p:cNvPr id="294" name="Gruppieren 19">
            <a:extLst>
              <a:ext uri="{FF2B5EF4-FFF2-40B4-BE49-F238E27FC236}">
                <a16:creationId xmlns:a16="http://schemas.microsoft.com/office/drawing/2014/main" id="{CCFD6281-6AB6-95BB-A942-B6964D48B12E}"/>
              </a:ext>
            </a:extLst>
          </p:cNvPr>
          <p:cNvGrpSpPr/>
          <p:nvPr/>
        </p:nvGrpSpPr>
        <p:grpSpPr>
          <a:xfrm>
            <a:off x="350996" y="3752495"/>
            <a:ext cx="288775" cy="288775"/>
            <a:chOff x="634670" y="1773307"/>
            <a:chExt cx="288775" cy="288775"/>
          </a:xfrm>
        </p:grpSpPr>
        <p:sp>
          <p:nvSpPr>
            <p:cNvPr id="295" name="AutoShape 54">
              <a:extLst>
                <a:ext uri="{FF2B5EF4-FFF2-40B4-BE49-F238E27FC236}">
                  <a16:creationId xmlns:a16="http://schemas.microsoft.com/office/drawing/2014/main" id="{56D92494-DA66-F276-6F1E-1AD914503B1E}"/>
                </a:ext>
              </a:extLst>
            </p:cNvPr>
            <p:cNvSpPr>
              <a:spLocks noChangeAspect="1" noChangeArrowheads="1" noTextEdit="1"/>
            </p:cNvSpPr>
            <p:nvPr/>
          </p:nvSpPr>
          <p:spPr bwMode="auto">
            <a:xfrm rot="10800000">
              <a:off x="634670"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296" name="Rectangle 56">
              <a:extLst>
                <a:ext uri="{FF2B5EF4-FFF2-40B4-BE49-F238E27FC236}">
                  <a16:creationId xmlns:a16="http://schemas.microsoft.com/office/drawing/2014/main" id="{8C21BABD-3B4D-1FA0-ED2C-BC1AFBAA6B7E}"/>
                </a:ext>
              </a:extLst>
            </p:cNvPr>
            <p:cNvSpPr>
              <a:spLocks noChangeArrowheads="1"/>
            </p:cNvSpPr>
            <p:nvPr/>
          </p:nvSpPr>
          <p:spPr bwMode="auto">
            <a:xfrm rot="16200000">
              <a:off x="634670" y="1774101"/>
              <a:ext cx="288775" cy="287187"/>
            </a:xfrm>
            <a:prstGeom prst="rect">
              <a:avLst/>
            </a:pr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297" name="Freeform 57">
              <a:extLst>
                <a:ext uri="{FF2B5EF4-FFF2-40B4-BE49-F238E27FC236}">
                  <a16:creationId xmlns:a16="http://schemas.microsoft.com/office/drawing/2014/main" id="{B2193D6C-15D4-5DF7-025A-C3C9FC8AAA42}"/>
                </a:ext>
              </a:extLst>
            </p:cNvPr>
            <p:cNvSpPr>
              <a:spLocks/>
            </p:cNvSpPr>
            <p:nvPr/>
          </p:nvSpPr>
          <p:spPr bwMode="auto">
            <a:xfrm rot="10800000">
              <a:off x="679097" y="1826460"/>
              <a:ext cx="199921" cy="182467"/>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299" name="Gruppieren 20">
            <a:extLst>
              <a:ext uri="{FF2B5EF4-FFF2-40B4-BE49-F238E27FC236}">
                <a16:creationId xmlns:a16="http://schemas.microsoft.com/office/drawing/2014/main" id="{E715BFD3-00D3-A22A-D74B-820AEE8650EE}"/>
              </a:ext>
            </a:extLst>
          </p:cNvPr>
          <p:cNvGrpSpPr/>
          <p:nvPr/>
        </p:nvGrpSpPr>
        <p:grpSpPr>
          <a:xfrm>
            <a:off x="747664" y="3753289"/>
            <a:ext cx="288775" cy="287187"/>
            <a:chOff x="1031338" y="1774101"/>
            <a:chExt cx="288775" cy="287187"/>
          </a:xfrm>
        </p:grpSpPr>
        <p:sp>
          <p:nvSpPr>
            <p:cNvPr id="300" name="AutoShape 74">
              <a:extLst>
                <a:ext uri="{FF2B5EF4-FFF2-40B4-BE49-F238E27FC236}">
                  <a16:creationId xmlns:a16="http://schemas.microsoft.com/office/drawing/2014/main" id="{C3857A1C-E3E0-B331-BCB6-7F5D5B5BA3D4}"/>
                </a:ext>
              </a:extLst>
            </p:cNvPr>
            <p:cNvSpPr>
              <a:spLocks noChangeAspect="1" noChangeArrowheads="1" noTextEdit="1"/>
            </p:cNvSpPr>
            <p:nvPr/>
          </p:nvSpPr>
          <p:spPr bwMode="auto">
            <a:xfrm>
              <a:off x="1031338"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01" name="Rectangle 76">
              <a:extLst>
                <a:ext uri="{FF2B5EF4-FFF2-40B4-BE49-F238E27FC236}">
                  <a16:creationId xmlns:a16="http://schemas.microsoft.com/office/drawing/2014/main" id="{1733B93C-F54E-268D-D87D-52FEF978D724}"/>
                </a:ext>
              </a:extLst>
            </p:cNvPr>
            <p:cNvSpPr>
              <a:spLocks noChangeArrowheads="1"/>
            </p:cNvSpPr>
            <p:nvPr/>
          </p:nvSpPr>
          <p:spPr bwMode="auto">
            <a:xfrm>
              <a:off x="1031338" y="1774101"/>
              <a:ext cx="288775"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02" name="Freeform 77">
              <a:extLst>
                <a:ext uri="{FF2B5EF4-FFF2-40B4-BE49-F238E27FC236}">
                  <a16:creationId xmlns:a16="http://schemas.microsoft.com/office/drawing/2014/main" id="{F09BD101-511E-E518-E157-7551D7C49BCB}"/>
                </a:ext>
              </a:extLst>
            </p:cNvPr>
            <p:cNvSpPr>
              <a:spLocks/>
            </p:cNvSpPr>
            <p:nvPr/>
          </p:nvSpPr>
          <p:spPr bwMode="auto">
            <a:xfrm rot="16200000">
              <a:off x="1075765" y="1826461"/>
              <a:ext cx="199920" cy="182468"/>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07" name="Gruppieren 21">
            <a:extLst>
              <a:ext uri="{FF2B5EF4-FFF2-40B4-BE49-F238E27FC236}">
                <a16:creationId xmlns:a16="http://schemas.microsoft.com/office/drawing/2014/main" id="{F0C51529-081D-A824-0562-3ABEAC42F450}"/>
              </a:ext>
            </a:extLst>
          </p:cNvPr>
          <p:cNvGrpSpPr/>
          <p:nvPr/>
        </p:nvGrpSpPr>
        <p:grpSpPr>
          <a:xfrm>
            <a:off x="1145920" y="3753289"/>
            <a:ext cx="288775" cy="287187"/>
            <a:chOff x="1429594" y="1774101"/>
            <a:chExt cx="288775" cy="287187"/>
          </a:xfrm>
        </p:grpSpPr>
        <p:sp>
          <p:nvSpPr>
            <p:cNvPr id="308" name="AutoShape 84">
              <a:extLst>
                <a:ext uri="{FF2B5EF4-FFF2-40B4-BE49-F238E27FC236}">
                  <a16:creationId xmlns:a16="http://schemas.microsoft.com/office/drawing/2014/main" id="{3F479E3B-D958-97FA-2C0C-788FB49A78E3}"/>
                </a:ext>
              </a:extLst>
            </p:cNvPr>
            <p:cNvSpPr>
              <a:spLocks noChangeAspect="1" noChangeArrowheads="1" noTextEdit="1"/>
            </p:cNvSpPr>
            <p:nvPr/>
          </p:nvSpPr>
          <p:spPr bwMode="auto">
            <a:xfrm>
              <a:off x="1429594"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09" name="Rectangle 86">
              <a:extLst>
                <a:ext uri="{FF2B5EF4-FFF2-40B4-BE49-F238E27FC236}">
                  <a16:creationId xmlns:a16="http://schemas.microsoft.com/office/drawing/2014/main" id="{BDC3D71D-F60E-C680-6DB0-BFBC8804E8F9}"/>
                </a:ext>
              </a:extLst>
            </p:cNvPr>
            <p:cNvSpPr>
              <a:spLocks noChangeArrowheads="1"/>
            </p:cNvSpPr>
            <p:nvPr/>
          </p:nvSpPr>
          <p:spPr bwMode="auto">
            <a:xfrm>
              <a:off x="1429594" y="1774101"/>
              <a:ext cx="288775"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10" name="Freeform 87">
              <a:extLst>
                <a:ext uri="{FF2B5EF4-FFF2-40B4-BE49-F238E27FC236}">
                  <a16:creationId xmlns:a16="http://schemas.microsoft.com/office/drawing/2014/main" id="{60D87CB4-4CDB-4D21-B97B-58EE20AF622D}"/>
                </a:ext>
              </a:extLst>
            </p:cNvPr>
            <p:cNvSpPr>
              <a:spLocks/>
            </p:cNvSpPr>
            <p:nvPr/>
          </p:nvSpPr>
          <p:spPr bwMode="auto">
            <a:xfrm>
              <a:off x="1474021" y="1826461"/>
              <a:ext cx="199921" cy="182467"/>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11" name="Gruppieren 22">
            <a:extLst>
              <a:ext uri="{FF2B5EF4-FFF2-40B4-BE49-F238E27FC236}">
                <a16:creationId xmlns:a16="http://schemas.microsoft.com/office/drawing/2014/main" id="{31FCC9E5-5CD4-C19C-E845-2DB96D370895}"/>
              </a:ext>
            </a:extLst>
          </p:cNvPr>
          <p:cNvGrpSpPr/>
          <p:nvPr/>
        </p:nvGrpSpPr>
        <p:grpSpPr>
          <a:xfrm>
            <a:off x="1544174" y="3753288"/>
            <a:ext cx="287188" cy="287189"/>
            <a:chOff x="1827848" y="1774100"/>
            <a:chExt cx="287188" cy="287189"/>
          </a:xfrm>
        </p:grpSpPr>
        <p:sp>
          <p:nvSpPr>
            <p:cNvPr id="312" name="AutoShape 89">
              <a:extLst>
                <a:ext uri="{FF2B5EF4-FFF2-40B4-BE49-F238E27FC236}">
                  <a16:creationId xmlns:a16="http://schemas.microsoft.com/office/drawing/2014/main" id="{23AEDFDA-CF92-CCED-3AD8-54EF7E5CF849}"/>
                </a:ext>
              </a:extLst>
            </p:cNvPr>
            <p:cNvSpPr>
              <a:spLocks noChangeAspect="1" noChangeArrowheads="1" noTextEdit="1"/>
            </p:cNvSpPr>
            <p:nvPr/>
          </p:nvSpPr>
          <p:spPr bwMode="auto">
            <a:xfrm rot="5400000">
              <a:off x="1827848" y="1774101"/>
              <a:ext cx="287188"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13" name="Rectangle 91">
              <a:extLst>
                <a:ext uri="{FF2B5EF4-FFF2-40B4-BE49-F238E27FC236}">
                  <a16:creationId xmlns:a16="http://schemas.microsoft.com/office/drawing/2014/main" id="{7C100A69-0DF5-905D-BA14-EAD2D2D93D84}"/>
                </a:ext>
              </a:extLst>
            </p:cNvPr>
            <p:cNvSpPr>
              <a:spLocks noChangeArrowheads="1"/>
            </p:cNvSpPr>
            <p:nvPr/>
          </p:nvSpPr>
          <p:spPr bwMode="auto">
            <a:xfrm rot="5400000">
              <a:off x="1827849" y="1774100"/>
              <a:ext cx="287188"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14" name="Freeform 92">
              <a:extLst>
                <a:ext uri="{FF2B5EF4-FFF2-40B4-BE49-F238E27FC236}">
                  <a16:creationId xmlns:a16="http://schemas.microsoft.com/office/drawing/2014/main" id="{40318B4B-3E93-9C07-2A3E-048E829D99B1}"/>
                </a:ext>
              </a:extLst>
            </p:cNvPr>
            <p:cNvSpPr>
              <a:spLocks/>
            </p:cNvSpPr>
            <p:nvPr/>
          </p:nvSpPr>
          <p:spPr bwMode="auto">
            <a:xfrm rot="5400000">
              <a:off x="1872276" y="1826460"/>
              <a:ext cx="198334" cy="182467"/>
            </a:xfrm>
            <a:custGeom>
              <a:avLst/>
              <a:gdLst>
                <a:gd name="T0" fmla="*/ 68 w 125"/>
                <a:gd name="T1" fmla="*/ 0 h 115"/>
                <a:gd name="T2" fmla="*/ 56 w 125"/>
                <a:gd name="T3" fmla="*/ 12 h 115"/>
                <a:gd name="T4" fmla="*/ 80 w 125"/>
                <a:gd name="T5" fmla="*/ 44 h 115"/>
                <a:gd name="T6" fmla="*/ 0 w 125"/>
                <a:gd name="T7" fmla="*/ 47 h 115"/>
                <a:gd name="T8" fmla="*/ 0 w 125"/>
                <a:gd name="T9" fmla="*/ 68 h 115"/>
                <a:gd name="T10" fmla="*/ 80 w 125"/>
                <a:gd name="T11" fmla="*/ 71 h 115"/>
                <a:gd name="T12" fmla="*/ 56 w 125"/>
                <a:gd name="T13" fmla="*/ 103 h 115"/>
                <a:gd name="T14" fmla="*/ 68 w 125"/>
                <a:gd name="T15" fmla="*/ 115 h 115"/>
                <a:gd name="T16" fmla="*/ 125 w 125"/>
                <a:gd name="T17" fmla="*/ 58 h 115"/>
                <a:gd name="T18" fmla="*/ 68 w 12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15">
                  <a:moveTo>
                    <a:pt x="68" y="0"/>
                  </a:moveTo>
                  <a:lnTo>
                    <a:pt x="56" y="12"/>
                  </a:lnTo>
                  <a:lnTo>
                    <a:pt x="80" y="44"/>
                  </a:lnTo>
                  <a:lnTo>
                    <a:pt x="0" y="47"/>
                  </a:lnTo>
                  <a:lnTo>
                    <a:pt x="0" y="68"/>
                  </a:lnTo>
                  <a:lnTo>
                    <a:pt x="80" y="71"/>
                  </a:lnTo>
                  <a:lnTo>
                    <a:pt x="56" y="103"/>
                  </a:lnTo>
                  <a:lnTo>
                    <a:pt x="68" y="115"/>
                  </a:lnTo>
                  <a:lnTo>
                    <a:pt x="125" y="58"/>
                  </a:lnTo>
                  <a:lnTo>
                    <a:pt x="68"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15" name="Gruppieren 23">
            <a:extLst>
              <a:ext uri="{FF2B5EF4-FFF2-40B4-BE49-F238E27FC236}">
                <a16:creationId xmlns:a16="http://schemas.microsoft.com/office/drawing/2014/main" id="{10E7F56C-75BA-3324-0E98-981C6643E0F4}"/>
              </a:ext>
            </a:extLst>
          </p:cNvPr>
          <p:cNvGrpSpPr/>
          <p:nvPr/>
        </p:nvGrpSpPr>
        <p:grpSpPr>
          <a:xfrm>
            <a:off x="1935746" y="3752495"/>
            <a:ext cx="287187" cy="288775"/>
            <a:chOff x="2472832" y="1773307"/>
            <a:chExt cx="287187" cy="288775"/>
          </a:xfrm>
        </p:grpSpPr>
        <p:sp>
          <p:nvSpPr>
            <p:cNvPr id="316" name="AutoShape 154">
              <a:extLst>
                <a:ext uri="{FF2B5EF4-FFF2-40B4-BE49-F238E27FC236}">
                  <a16:creationId xmlns:a16="http://schemas.microsoft.com/office/drawing/2014/main" id="{8B000EC4-BE36-0D64-6C3F-80A3B2F31E5B}"/>
                </a:ext>
              </a:extLst>
            </p:cNvPr>
            <p:cNvSpPr>
              <a:spLocks noChangeAspect="1" noChangeArrowheads="1" noTextEdit="1"/>
            </p:cNvSpPr>
            <p:nvPr/>
          </p:nvSpPr>
          <p:spPr bwMode="auto">
            <a:xfrm rot="16200000">
              <a:off x="2472038"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17" name="Rectangle 156">
              <a:extLst>
                <a:ext uri="{FF2B5EF4-FFF2-40B4-BE49-F238E27FC236}">
                  <a16:creationId xmlns:a16="http://schemas.microsoft.com/office/drawing/2014/main" id="{3D8C9152-AF5A-C510-56A0-86F7C21A437B}"/>
                </a:ext>
              </a:extLst>
            </p:cNvPr>
            <p:cNvSpPr>
              <a:spLocks noChangeArrowheads="1"/>
            </p:cNvSpPr>
            <p:nvPr/>
          </p:nvSpPr>
          <p:spPr bwMode="auto">
            <a:xfrm rot="16200000">
              <a:off x="2472038" y="1774101"/>
              <a:ext cx="288775" cy="287187"/>
            </a:xfrm>
            <a:prstGeom prst="rect">
              <a:avLst/>
            </a:pr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18" name="Freeform 157">
              <a:extLst>
                <a:ext uri="{FF2B5EF4-FFF2-40B4-BE49-F238E27FC236}">
                  <a16:creationId xmlns:a16="http://schemas.microsoft.com/office/drawing/2014/main" id="{B02EE1C6-110D-C20A-E6B0-5D9859AF2A18}"/>
                </a:ext>
              </a:extLst>
            </p:cNvPr>
            <p:cNvSpPr>
              <a:spLocks/>
            </p:cNvSpPr>
            <p:nvPr/>
          </p:nvSpPr>
          <p:spPr bwMode="auto">
            <a:xfrm rot="16200000">
              <a:off x="2543438" y="1845501"/>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19" name="Gruppieren 24">
            <a:extLst>
              <a:ext uri="{FF2B5EF4-FFF2-40B4-BE49-F238E27FC236}">
                <a16:creationId xmlns:a16="http://schemas.microsoft.com/office/drawing/2014/main" id="{B0A3A4EF-DA63-4D9A-920A-EF5D8859DD5C}"/>
              </a:ext>
            </a:extLst>
          </p:cNvPr>
          <p:cNvGrpSpPr/>
          <p:nvPr/>
        </p:nvGrpSpPr>
        <p:grpSpPr>
          <a:xfrm>
            <a:off x="2331620" y="3753289"/>
            <a:ext cx="288775" cy="287187"/>
            <a:chOff x="2868706" y="1774101"/>
            <a:chExt cx="288775" cy="287187"/>
          </a:xfrm>
        </p:grpSpPr>
        <p:sp>
          <p:nvSpPr>
            <p:cNvPr id="320" name="AutoShape 159">
              <a:extLst>
                <a:ext uri="{FF2B5EF4-FFF2-40B4-BE49-F238E27FC236}">
                  <a16:creationId xmlns:a16="http://schemas.microsoft.com/office/drawing/2014/main" id="{C97F6749-2CA2-7991-E353-FAEDC006AD28}"/>
                </a:ext>
              </a:extLst>
            </p:cNvPr>
            <p:cNvSpPr>
              <a:spLocks noChangeAspect="1" noChangeArrowheads="1" noTextEdit="1"/>
            </p:cNvSpPr>
            <p:nvPr/>
          </p:nvSpPr>
          <p:spPr bwMode="auto">
            <a:xfrm>
              <a:off x="2868706"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21" name="Rectangle 161">
              <a:extLst>
                <a:ext uri="{FF2B5EF4-FFF2-40B4-BE49-F238E27FC236}">
                  <a16:creationId xmlns:a16="http://schemas.microsoft.com/office/drawing/2014/main" id="{0DD7E618-71CB-6DCA-4766-3D474C93164B}"/>
                </a:ext>
              </a:extLst>
            </p:cNvPr>
            <p:cNvSpPr>
              <a:spLocks noChangeArrowheads="1"/>
            </p:cNvSpPr>
            <p:nvPr/>
          </p:nvSpPr>
          <p:spPr bwMode="auto">
            <a:xfrm>
              <a:off x="2868706" y="1774101"/>
              <a:ext cx="288775"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22" name="Freeform 162">
              <a:extLst>
                <a:ext uri="{FF2B5EF4-FFF2-40B4-BE49-F238E27FC236}">
                  <a16:creationId xmlns:a16="http://schemas.microsoft.com/office/drawing/2014/main" id="{9B70014A-8054-D61B-25D8-1A8A096353E3}"/>
                </a:ext>
              </a:extLst>
            </p:cNvPr>
            <p:cNvSpPr>
              <a:spLocks/>
            </p:cNvSpPr>
            <p:nvPr/>
          </p:nvSpPr>
          <p:spPr bwMode="auto">
            <a:xfrm>
              <a:off x="2925826" y="1845501"/>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23" name="Gruppieren 25">
            <a:extLst>
              <a:ext uri="{FF2B5EF4-FFF2-40B4-BE49-F238E27FC236}">
                <a16:creationId xmlns:a16="http://schemas.microsoft.com/office/drawing/2014/main" id="{E08145D6-406C-9153-02D5-83A51D758AD2}"/>
              </a:ext>
            </a:extLst>
          </p:cNvPr>
          <p:cNvGrpSpPr/>
          <p:nvPr/>
        </p:nvGrpSpPr>
        <p:grpSpPr>
          <a:xfrm rot="16200000">
            <a:off x="2732256" y="3752495"/>
            <a:ext cx="287187" cy="288775"/>
            <a:chOff x="3269342" y="1773307"/>
            <a:chExt cx="287187" cy="288775"/>
          </a:xfrm>
        </p:grpSpPr>
        <p:sp>
          <p:nvSpPr>
            <p:cNvPr id="324" name="AutoShape 164">
              <a:extLst>
                <a:ext uri="{FF2B5EF4-FFF2-40B4-BE49-F238E27FC236}">
                  <a16:creationId xmlns:a16="http://schemas.microsoft.com/office/drawing/2014/main" id="{F0E172A3-BBA7-F95C-5478-FF8CBFFC982A}"/>
                </a:ext>
              </a:extLst>
            </p:cNvPr>
            <p:cNvSpPr>
              <a:spLocks noChangeAspect="1" noChangeArrowheads="1" noTextEdit="1"/>
            </p:cNvSpPr>
            <p:nvPr/>
          </p:nvSpPr>
          <p:spPr bwMode="auto">
            <a:xfrm rot="16200000">
              <a:off x="3268548"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25" name="Rectangle 166">
              <a:extLst>
                <a:ext uri="{FF2B5EF4-FFF2-40B4-BE49-F238E27FC236}">
                  <a16:creationId xmlns:a16="http://schemas.microsoft.com/office/drawing/2014/main" id="{25154636-9F2B-7892-8A39-27C4B0C57E83}"/>
                </a:ext>
              </a:extLst>
            </p:cNvPr>
            <p:cNvSpPr>
              <a:spLocks noChangeArrowheads="1"/>
            </p:cNvSpPr>
            <p:nvPr/>
          </p:nvSpPr>
          <p:spPr bwMode="auto">
            <a:xfrm rot="16200000">
              <a:off x="3268548" y="1774101"/>
              <a:ext cx="288775"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26" name="Freeform 167">
              <a:extLst>
                <a:ext uri="{FF2B5EF4-FFF2-40B4-BE49-F238E27FC236}">
                  <a16:creationId xmlns:a16="http://schemas.microsoft.com/office/drawing/2014/main" id="{5FC5BF07-7F74-22C3-A784-4F5E0C08AD3F}"/>
                </a:ext>
              </a:extLst>
            </p:cNvPr>
            <p:cNvSpPr>
              <a:spLocks/>
            </p:cNvSpPr>
            <p:nvPr/>
          </p:nvSpPr>
          <p:spPr bwMode="auto">
            <a:xfrm rot="16200000">
              <a:off x="3339948" y="1845501"/>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27" name="Gruppieren 26">
            <a:extLst>
              <a:ext uri="{FF2B5EF4-FFF2-40B4-BE49-F238E27FC236}">
                <a16:creationId xmlns:a16="http://schemas.microsoft.com/office/drawing/2014/main" id="{536617F7-DC52-C241-2C6B-6B401C978F7B}"/>
              </a:ext>
            </a:extLst>
          </p:cNvPr>
          <p:cNvGrpSpPr/>
          <p:nvPr/>
        </p:nvGrpSpPr>
        <p:grpSpPr>
          <a:xfrm rot="5400000">
            <a:off x="3128130" y="3753289"/>
            <a:ext cx="288775" cy="287187"/>
            <a:chOff x="3665216" y="1774101"/>
            <a:chExt cx="288775" cy="287187"/>
          </a:xfrm>
        </p:grpSpPr>
        <p:sp>
          <p:nvSpPr>
            <p:cNvPr id="328" name="AutoShape 169">
              <a:extLst>
                <a:ext uri="{FF2B5EF4-FFF2-40B4-BE49-F238E27FC236}">
                  <a16:creationId xmlns:a16="http://schemas.microsoft.com/office/drawing/2014/main" id="{7ED36454-3BB1-B0EA-6B34-80875E0E766F}"/>
                </a:ext>
              </a:extLst>
            </p:cNvPr>
            <p:cNvSpPr>
              <a:spLocks noChangeAspect="1" noChangeArrowheads="1" noTextEdit="1"/>
            </p:cNvSpPr>
            <p:nvPr/>
          </p:nvSpPr>
          <p:spPr bwMode="auto">
            <a:xfrm>
              <a:off x="3665216" y="1774101"/>
              <a:ext cx="288775" cy="28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29" name="Rectangle 171">
              <a:extLst>
                <a:ext uri="{FF2B5EF4-FFF2-40B4-BE49-F238E27FC236}">
                  <a16:creationId xmlns:a16="http://schemas.microsoft.com/office/drawing/2014/main" id="{355A3F2B-A370-20F3-F6AB-D088DD157EEB}"/>
                </a:ext>
              </a:extLst>
            </p:cNvPr>
            <p:cNvSpPr>
              <a:spLocks noChangeArrowheads="1"/>
            </p:cNvSpPr>
            <p:nvPr/>
          </p:nvSpPr>
          <p:spPr bwMode="auto">
            <a:xfrm>
              <a:off x="3665216" y="1774101"/>
              <a:ext cx="288775" cy="287187"/>
            </a:xfrm>
            <a:prstGeom prst="rect">
              <a:avLst/>
            </a:prstGeom>
            <a:solidFill>
              <a:schemeClr val="tx2"/>
            </a:solidFill>
            <a:ln w="9525">
              <a:noFill/>
              <a:miter lim="800000"/>
              <a:headEnd/>
              <a:tailEnd/>
            </a:ln>
          </p:spPr>
          <p:txBody>
            <a:bodyPr vert="horz" wrap="square" lIns="91392" tIns="45696" rIns="91392" bIns="45696" numCol="1" anchor="t" anchorCtr="0" compatLnSpc="1">
              <a:prstTxWarp prst="textNoShape">
                <a:avLst/>
              </a:prstTxWarp>
            </a:bodyPr>
            <a:lstStyle/>
            <a:p>
              <a:endParaRPr lang="nb-NO" sz="1799"/>
            </a:p>
          </p:txBody>
        </p:sp>
        <p:sp>
          <p:nvSpPr>
            <p:cNvPr id="330" name="Freeform 172">
              <a:extLst>
                <a:ext uri="{FF2B5EF4-FFF2-40B4-BE49-F238E27FC236}">
                  <a16:creationId xmlns:a16="http://schemas.microsoft.com/office/drawing/2014/main" id="{12066EAE-FCC4-00AC-BAF4-112FA300DDEA}"/>
                </a:ext>
              </a:extLst>
            </p:cNvPr>
            <p:cNvSpPr>
              <a:spLocks/>
            </p:cNvSpPr>
            <p:nvPr/>
          </p:nvSpPr>
          <p:spPr bwMode="auto">
            <a:xfrm>
              <a:off x="3722336" y="1845501"/>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31" name="Gruppieren 569">
            <a:extLst>
              <a:ext uri="{FF2B5EF4-FFF2-40B4-BE49-F238E27FC236}">
                <a16:creationId xmlns:a16="http://schemas.microsoft.com/office/drawing/2014/main" id="{EC6FBDB5-C9D9-0064-21E3-86C69E4324B5}"/>
              </a:ext>
            </a:extLst>
          </p:cNvPr>
          <p:cNvGrpSpPr/>
          <p:nvPr/>
        </p:nvGrpSpPr>
        <p:grpSpPr>
          <a:xfrm>
            <a:off x="350996" y="4233258"/>
            <a:ext cx="288775" cy="287188"/>
            <a:chOff x="634670" y="2777670"/>
            <a:chExt cx="288775" cy="287188"/>
          </a:xfrm>
        </p:grpSpPr>
        <p:sp>
          <p:nvSpPr>
            <p:cNvPr id="332" name="AutoShape 104">
              <a:extLst>
                <a:ext uri="{FF2B5EF4-FFF2-40B4-BE49-F238E27FC236}">
                  <a16:creationId xmlns:a16="http://schemas.microsoft.com/office/drawing/2014/main" id="{0A58F2D9-657E-F447-C893-D0F7DBB45F0F}"/>
                </a:ext>
              </a:extLst>
            </p:cNvPr>
            <p:cNvSpPr>
              <a:spLocks noChangeAspect="1" noChangeArrowheads="1" noTextEdit="1"/>
            </p:cNvSpPr>
            <p:nvPr/>
          </p:nvSpPr>
          <p:spPr bwMode="auto">
            <a:xfrm rot="10800000">
              <a:off x="634670"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33" name="Rectangle 106">
              <a:extLst>
                <a:ext uri="{FF2B5EF4-FFF2-40B4-BE49-F238E27FC236}">
                  <a16:creationId xmlns:a16="http://schemas.microsoft.com/office/drawing/2014/main" id="{8F1097B4-9324-A003-3D84-8E33516C8689}"/>
                </a:ext>
              </a:extLst>
            </p:cNvPr>
            <p:cNvSpPr>
              <a:spLocks noChangeArrowheads="1"/>
            </p:cNvSpPr>
            <p:nvPr/>
          </p:nvSpPr>
          <p:spPr bwMode="auto">
            <a:xfrm rot="10800000">
              <a:off x="634670" y="2777670"/>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34" name="Freeform 107">
              <a:extLst>
                <a:ext uri="{FF2B5EF4-FFF2-40B4-BE49-F238E27FC236}">
                  <a16:creationId xmlns:a16="http://schemas.microsoft.com/office/drawing/2014/main" id="{06BCF85D-50B0-764E-7B0F-7924AAABC040}"/>
                </a:ext>
              </a:extLst>
            </p:cNvPr>
            <p:cNvSpPr>
              <a:spLocks/>
            </p:cNvSpPr>
            <p:nvPr/>
          </p:nvSpPr>
          <p:spPr bwMode="auto">
            <a:xfrm rot="10800000">
              <a:off x="679097" y="2830031"/>
              <a:ext cx="199921" cy="182468"/>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35" name="Gruppieren 573">
            <a:extLst>
              <a:ext uri="{FF2B5EF4-FFF2-40B4-BE49-F238E27FC236}">
                <a16:creationId xmlns:a16="http://schemas.microsoft.com/office/drawing/2014/main" id="{A4ED5342-C837-2FCB-7A6B-0527F41F6AE3}"/>
              </a:ext>
            </a:extLst>
          </p:cNvPr>
          <p:cNvGrpSpPr/>
          <p:nvPr/>
        </p:nvGrpSpPr>
        <p:grpSpPr>
          <a:xfrm>
            <a:off x="748458" y="4232464"/>
            <a:ext cx="287188" cy="288776"/>
            <a:chOff x="1032132" y="2776876"/>
            <a:chExt cx="287188" cy="288776"/>
          </a:xfrm>
        </p:grpSpPr>
        <p:sp>
          <p:nvSpPr>
            <p:cNvPr id="336" name="AutoShape 109">
              <a:extLst>
                <a:ext uri="{FF2B5EF4-FFF2-40B4-BE49-F238E27FC236}">
                  <a16:creationId xmlns:a16="http://schemas.microsoft.com/office/drawing/2014/main" id="{946E8097-1C23-6B4B-CFBC-70EE37196154}"/>
                </a:ext>
              </a:extLst>
            </p:cNvPr>
            <p:cNvSpPr>
              <a:spLocks noChangeAspect="1" noChangeArrowheads="1" noTextEdit="1"/>
            </p:cNvSpPr>
            <p:nvPr/>
          </p:nvSpPr>
          <p:spPr bwMode="auto">
            <a:xfrm rot="16200000">
              <a:off x="1031338"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37" name="Rectangle 111">
              <a:extLst>
                <a:ext uri="{FF2B5EF4-FFF2-40B4-BE49-F238E27FC236}">
                  <a16:creationId xmlns:a16="http://schemas.microsoft.com/office/drawing/2014/main" id="{FD07309D-0DF4-4547-6F83-837CBE1B48F0}"/>
                </a:ext>
              </a:extLst>
            </p:cNvPr>
            <p:cNvSpPr>
              <a:spLocks noChangeArrowheads="1"/>
            </p:cNvSpPr>
            <p:nvPr/>
          </p:nvSpPr>
          <p:spPr bwMode="auto">
            <a:xfrm rot="16200000">
              <a:off x="1031338" y="2777671"/>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38" name="Freeform 112">
              <a:extLst>
                <a:ext uri="{FF2B5EF4-FFF2-40B4-BE49-F238E27FC236}">
                  <a16:creationId xmlns:a16="http://schemas.microsoft.com/office/drawing/2014/main" id="{174182BA-D81B-C5AE-B602-74F3AF612915}"/>
                </a:ext>
              </a:extLst>
            </p:cNvPr>
            <p:cNvSpPr>
              <a:spLocks/>
            </p:cNvSpPr>
            <p:nvPr/>
          </p:nvSpPr>
          <p:spPr bwMode="auto">
            <a:xfrm rot="16200000">
              <a:off x="1075765" y="2830032"/>
              <a:ext cx="199921" cy="182468"/>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39" name="Gruppieren 577">
            <a:extLst>
              <a:ext uri="{FF2B5EF4-FFF2-40B4-BE49-F238E27FC236}">
                <a16:creationId xmlns:a16="http://schemas.microsoft.com/office/drawing/2014/main" id="{44277A60-9C72-E8A4-F031-094B1E136264}"/>
              </a:ext>
            </a:extLst>
          </p:cNvPr>
          <p:cNvGrpSpPr/>
          <p:nvPr/>
        </p:nvGrpSpPr>
        <p:grpSpPr>
          <a:xfrm>
            <a:off x="1145920" y="4233258"/>
            <a:ext cx="288775" cy="287188"/>
            <a:chOff x="1429594" y="2777670"/>
            <a:chExt cx="288775" cy="287188"/>
          </a:xfrm>
        </p:grpSpPr>
        <p:sp>
          <p:nvSpPr>
            <p:cNvPr id="340" name="AutoShape 114">
              <a:extLst>
                <a:ext uri="{FF2B5EF4-FFF2-40B4-BE49-F238E27FC236}">
                  <a16:creationId xmlns:a16="http://schemas.microsoft.com/office/drawing/2014/main" id="{99641BCD-FDB1-661C-08B8-4A5E2F74DD63}"/>
                </a:ext>
              </a:extLst>
            </p:cNvPr>
            <p:cNvSpPr>
              <a:spLocks noChangeAspect="1" noChangeArrowheads="1" noTextEdit="1"/>
            </p:cNvSpPr>
            <p:nvPr/>
          </p:nvSpPr>
          <p:spPr bwMode="auto">
            <a:xfrm>
              <a:off x="1429594"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41" name="Rectangle 116">
              <a:extLst>
                <a:ext uri="{FF2B5EF4-FFF2-40B4-BE49-F238E27FC236}">
                  <a16:creationId xmlns:a16="http://schemas.microsoft.com/office/drawing/2014/main" id="{85936460-90EC-1C13-6B1B-DAC232E9AD84}"/>
                </a:ext>
              </a:extLst>
            </p:cNvPr>
            <p:cNvSpPr>
              <a:spLocks noChangeArrowheads="1"/>
            </p:cNvSpPr>
            <p:nvPr/>
          </p:nvSpPr>
          <p:spPr bwMode="auto">
            <a:xfrm>
              <a:off x="1429594" y="2777670"/>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42" name="Freeform 117">
              <a:extLst>
                <a:ext uri="{FF2B5EF4-FFF2-40B4-BE49-F238E27FC236}">
                  <a16:creationId xmlns:a16="http://schemas.microsoft.com/office/drawing/2014/main" id="{4C5698AC-88D2-4B4A-B06E-A67838075E10}"/>
                </a:ext>
              </a:extLst>
            </p:cNvPr>
            <p:cNvSpPr>
              <a:spLocks/>
            </p:cNvSpPr>
            <p:nvPr/>
          </p:nvSpPr>
          <p:spPr bwMode="auto">
            <a:xfrm>
              <a:off x="1474021" y="2830031"/>
              <a:ext cx="199921" cy="182468"/>
            </a:xfrm>
            <a:custGeom>
              <a:avLst/>
              <a:gdLst>
                <a:gd name="T0" fmla="*/ 68 w 126"/>
                <a:gd name="T1" fmla="*/ 0 h 115"/>
                <a:gd name="T2" fmla="*/ 56 w 126"/>
                <a:gd name="T3" fmla="*/ 12 h 115"/>
                <a:gd name="T4" fmla="*/ 80 w 126"/>
                <a:gd name="T5" fmla="*/ 44 h 115"/>
                <a:gd name="T6" fmla="*/ 0 w 126"/>
                <a:gd name="T7" fmla="*/ 47 h 115"/>
                <a:gd name="T8" fmla="*/ 0 w 126"/>
                <a:gd name="T9" fmla="*/ 68 h 115"/>
                <a:gd name="T10" fmla="*/ 80 w 126"/>
                <a:gd name="T11" fmla="*/ 71 h 115"/>
                <a:gd name="T12" fmla="*/ 56 w 126"/>
                <a:gd name="T13" fmla="*/ 103 h 115"/>
                <a:gd name="T14" fmla="*/ 68 w 126"/>
                <a:gd name="T15" fmla="*/ 115 h 115"/>
                <a:gd name="T16" fmla="*/ 126 w 126"/>
                <a:gd name="T17" fmla="*/ 58 h 115"/>
                <a:gd name="T18" fmla="*/ 68 w 126"/>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15">
                  <a:moveTo>
                    <a:pt x="68" y="0"/>
                  </a:moveTo>
                  <a:lnTo>
                    <a:pt x="56" y="12"/>
                  </a:lnTo>
                  <a:lnTo>
                    <a:pt x="80" y="44"/>
                  </a:lnTo>
                  <a:lnTo>
                    <a:pt x="0" y="47"/>
                  </a:lnTo>
                  <a:lnTo>
                    <a:pt x="0" y="68"/>
                  </a:lnTo>
                  <a:lnTo>
                    <a:pt x="80" y="71"/>
                  </a:lnTo>
                  <a:lnTo>
                    <a:pt x="56" y="103"/>
                  </a:lnTo>
                  <a:lnTo>
                    <a:pt x="68" y="115"/>
                  </a:lnTo>
                  <a:lnTo>
                    <a:pt x="126" y="58"/>
                  </a:lnTo>
                  <a:lnTo>
                    <a:pt x="68"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43" name="Gruppieren 581">
            <a:extLst>
              <a:ext uri="{FF2B5EF4-FFF2-40B4-BE49-F238E27FC236}">
                <a16:creationId xmlns:a16="http://schemas.microsoft.com/office/drawing/2014/main" id="{DC3544EB-CB14-EB93-9450-5135F9049CB6}"/>
              </a:ext>
            </a:extLst>
          </p:cNvPr>
          <p:cNvGrpSpPr/>
          <p:nvPr/>
        </p:nvGrpSpPr>
        <p:grpSpPr>
          <a:xfrm>
            <a:off x="1544174" y="4233258"/>
            <a:ext cx="287188" cy="287188"/>
            <a:chOff x="1827848" y="2777670"/>
            <a:chExt cx="287188" cy="287188"/>
          </a:xfrm>
        </p:grpSpPr>
        <p:sp>
          <p:nvSpPr>
            <p:cNvPr id="344" name="Rectangle 121">
              <a:extLst>
                <a:ext uri="{FF2B5EF4-FFF2-40B4-BE49-F238E27FC236}">
                  <a16:creationId xmlns:a16="http://schemas.microsoft.com/office/drawing/2014/main" id="{A11CECBD-DD1D-CAD9-DF53-DB955BF6E838}"/>
                </a:ext>
              </a:extLst>
            </p:cNvPr>
            <p:cNvSpPr>
              <a:spLocks noChangeArrowheads="1"/>
            </p:cNvSpPr>
            <p:nvPr/>
          </p:nvSpPr>
          <p:spPr bwMode="auto">
            <a:xfrm rot="5400000">
              <a:off x="1827848" y="2777670"/>
              <a:ext cx="287188"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45" name="AutoShape 119">
              <a:extLst>
                <a:ext uri="{FF2B5EF4-FFF2-40B4-BE49-F238E27FC236}">
                  <a16:creationId xmlns:a16="http://schemas.microsoft.com/office/drawing/2014/main" id="{586CFCFD-4961-15DB-4FBB-27F6BAC4FCDD}"/>
                </a:ext>
              </a:extLst>
            </p:cNvPr>
            <p:cNvSpPr>
              <a:spLocks noChangeAspect="1" noChangeArrowheads="1" noTextEdit="1"/>
            </p:cNvSpPr>
            <p:nvPr/>
          </p:nvSpPr>
          <p:spPr bwMode="auto">
            <a:xfrm rot="5400000">
              <a:off x="1827848" y="2777670"/>
              <a:ext cx="287188"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46" name="Freeform 122">
              <a:extLst>
                <a:ext uri="{FF2B5EF4-FFF2-40B4-BE49-F238E27FC236}">
                  <a16:creationId xmlns:a16="http://schemas.microsoft.com/office/drawing/2014/main" id="{4A1F00A6-7E9A-9CCD-7524-529CFAFBE6F6}"/>
                </a:ext>
              </a:extLst>
            </p:cNvPr>
            <p:cNvSpPr>
              <a:spLocks/>
            </p:cNvSpPr>
            <p:nvPr/>
          </p:nvSpPr>
          <p:spPr bwMode="auto">
            <a:xfrm rot="5400000">
              <a:off x="1872275" y="2830031"/>
              <a:ext cx="198334" cy="182468"/>
            </a:xfrm>
            <a:custGeom>
              <a:avLst/>
              <a:gdLst>
                <a:gd name="T0" fmla="*/ 68 w 125"/>
                <a:gd name="T1" fmla="*/ 0 h 115"/>
                <a:gd name="T2" fmla="*/ 56 w 125"/>
                <a:gd name="T3" fmla="*/ 12 h 115"/>
                <a:gd name="T4" fmla="*/ 80 w 125"/>
                <a:gd name="T5" fmla="*/ 44 h 115"/>
                <a:gd name="T6" fmla="*/ 0 w 125"/>
                <a:gd name="T7" fmla="*/ 47 h 115"/>
                <a:gd name="T8" fmla="*/ 0 w 125"/>
                <a:gd name="T9" fmla="*/ 68 h 115"/>
                <a:gd name="T10" fmla="*/ 80 w 125"/>
                <a:gd name="T11" fmla="*/ 71 h 115"/>
                <a:gd name="T12" fmla="*/ 56 w 125"/>
                <a:gd name="T13" fmla="*/ 103 h 115"/>
                <a:gd name="T14" fmla="*/ 68 w 125"/>
                <a:gd name="T15" fmla="*/ 115 h 115"/>
                <a:gd name="T16" fmla="*/ 125 w 125"/>
                <a:gd name="T17" fmla="*/ 58 h 115"/>
                <a:gd name="T18" fmla="*/ 68 w 12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15">
                  <a:moveTo>
                    <a:pt x="68" y="0"/>
                  </a:moveTo>
                  <a:lnTo>
                    <a:pt x="56" y="12"/>
                  </a:lnTo>
                  <a:lnTo>
                    <a:pt x="80" y="44"/>
                  </a:lnTo>
                  <a:lnTo>
                    <a:pt x="0" y="47"/>
                  </a:lnTo>
                  <a:lnTo>
                    <a:pt x="0" y="68"/>
                  </a:lnTo>
                  <a:lnTo>
                    <a:pt x="80" y="71"/>
                  </a:lnTo>
                  <a:lnTo>
                    <a:pt x="56" y="103"/>
                  </a:lnTo>
                  <a:lnTo>
                    <a:pt x="68" y="115"/>
                  </a:lnTo>
                  <a:lnTo>
                    <a:pt x="125" y="58"/>
                  </a:lnTo>
                  <a:lnTo>
                    <a:pt x="68"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47" name="Gruppieren 611">
            <a:extLst>
              <a:ext uri="{FF2B5EF4-FFF2-40B4-BE49-F238E27FC236}">
                <a16:creationId xmlns:a16="http://schemas.microsoft.com/office/drawing/2014/main" id="{1D45440D-94D7-3B24-F48C-DB0EF6EDCBAA}"/>
              </a:ext>
            </a:extLst>
          </p:cNvPr>
          <p:cNvGrpSpPr/>
          <p:nvPr/>
        </p:nvGrpSpPr>
        <p:grpSpPr>
          <a:xfrm>
            <a:off x="1935745" y="4232465"/>
            <a:ext cx="287188" cy="288775"/>
            <a:chOff x="2472831" y="2776877"/>
            <a:chExt cx="287188" cy="288775"/>
          </a:xfrm>
        </p:grpSpPr>
        <p:sp>
          <p:nvSpPr>
            <p:cNvPr id="348" name="AutoShape 149">
              <a:extLst>
                <a:ext uri="{FF2B5EF4-FFF2-40B4-BE49-F238E27FC236}">
                  <a16:creationId xmlns:a16="http://schemas.microsoft.com/office/drawing/2014/main" id="{3481AA20-6A6C-CC8B-8C6B-0B3BC04E79D9}"/>
                </a:ext>
              </a:extLst>
            </p:cNvPr>
            <p:cNvSpPr>
              <a:spLocks noChangeAspect="1" noChangeArrowheads="1" noTextEdit="1"/>
            </p:cNvSpPr>
            <p:nvPr/>
          </p:nvSpPr>
          <p:spPr bwMode="auto">
            <a:xfrm rot="16200000">
              <a:off x="2472037" y="2777671"/>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49" name="Rectangle 151">
              <a:extLst>
                <a:ext uri="{FF2B5EF4-FFF2-40B4-BE49-F238E27FC236}">
                  <a16:creationId xmlns:a16="http://schemas.microsoft.com/office/drawing/2014/main" id="{87A5A510-05A4-8C61-B972-FAB0C8D45060}"/>
                </a:ext>
              </a:extLst>
            </p:cNvPr>
            <p:cNvSpPr>
              <a:spLocks noChangeArrowheads="1"/>
            </p:cNvSpPr>
            <p:nvPr/>
          </p:nvSpPr>
          <p:spPr bwMode="auto">
            <a:xfrm rot="16200000">
              <a:off x="2472037" y="2777671"/>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50" name="Freeform 152">
              <a:extLst>
                <a:ext uri="{FF2B5EF4-FFF2-40B4-BE49-F238E27FC236}">
                  <a16:creationId xmlns:a16="http://schemas.microsoft.com/office/drawing/2014/main" id="{79632F0C-E1EC-E9D7-A05E-C1BD69F8F6E8}"/>
                </a:ext>
              </a:extLst>
            </p:cNvPr>
            <p:cNvSpPr>
              <a:spLocks/>
            </p:cNvSpPr>
            <p:nvPr/>
          </p:nvSpPr>
          <p:spPr bwMode="auto">
            <a:xfrm rot="16200000">
              <a:off x="2543438" y="2849072"/>
              <a:ext cx="160255"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51" name="Gruppieren 659">
            <a:extLst>
              <a:ext uri="{FF2B5EF4-FFF2-40B4-BE49-F238E27FC236}">
                <a16:creationId xmlns:a16="http://schemas.microsoft.com/office/drawing/2014/main" id="{397BAC03-D659-2F3D-53D6-03171B7C33F2}"/>
              </a:ext>
            </a:extLst>
          </p:cNvPr>
          <p:cNvGrpSpPr/>
          <p:nvPr/>
        </p:nvGrpSpPr>
        <p:grpSpPr>
          <a:xfrm>
            <a:off x="2331620" y="4233258"/>
            <a:ext cx="288775" cy="287188"/>
            <a:chOff x="2868706" y="2777670"/>
            <a:chExt cx="288775" cy="287188"/>
          </a:xfrm>
        </p:grpSpPr>
        <p:sp>
          <p:nvSpPr>
            <p:cNvPr id="352" name="AutoShape 189">
              <a:extLst>
                <a:ext uri="{FF2B5EF4-FFF2-40B4-BE49-F238E27FC236}">
                  <a16:creationId xmlns:a16="http://schemas.microsoft.com/office/drawing/2014/main" id="{88740DA7-9002-2A23-813B-2944EA884313}"/>
                </a:ext>
              </a:extLst>
            </p:cNvPr>
            <p:cNvSpPr>
              <a:spLocks noChangeAspect="1" noChangeArrowheads="1" noTextEdit="1"/>
            </p:cNvSpPr>
            <p:nvPr/>
          </p:nvSpPr>
          <p:spPr bwMode="auto">
            <a:xfrm>
              <a:off x="2868706"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53" name="Rectangle 191">
              <a:extLst>
                <a:ext uri="{FF2B5EF4-FFF2-40B4-BE49-F238E27FC236}">
                  <a16:creationId xmlns:a16="http://schemas.microsoft.com/office/drawing/2014/main" id="{3668E76B-15C1-188F-AF4D-101EB24C4EF5}"/>
                </a:ext>
              </a:extLst>
            </p:cNvPr>
            <p:cNvSpPr>
              <a:spLocks noChangeArrowheads="1"/>
            </p:cNvSpPr>
            <p:nvPr/>
          </p:nvSpPr>
          <p:spPr bwMode="auto">
            <a:xfrm>
              <a:off x="2868706" y="2777670"/>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54" name="Freeform 192">
              <a:extLst>
                <a:ext uri="{FF2B5EF4-FFF2-40B4-BE49-F238E27FC236}">
                  <a16:creationId xmlns:a16="http://schemas.microsoft.com/office/drawing/2014/main" id="{D5CC4F49-DCEF-AB47-6116-B691EAAA9B23}"/>
                </a:ext>
              </a:extLst>
            </p:cNvPr>
            <p:cNvSpPr>
              <a:spLocks/>
            </p:cNvSpPr>
            <p:nvPr/>
          </p:nvSpPr>
          <p:spPr bwMode="auto">
            <a:xfrm>
              <a:off x="2925826" y="2849070"/>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55" name="Gruppieren 663">
            <a:extLst>
              <a:ext uri="{FF2B5EF4-FFF2-40B4-BE49-F238E27FC236}">
                <a16:creationId xmlns:a16="http://schemas.microsoft.com/office/drawing/2014/main" id="{DD4C6DB1-350F-9180-1E21-DDEF60218894}"/>
              </a:ext>
            </a:extLst>
          </p:cNvPr>
          <p:cNvGrpSpPr/>
          <p:nvPr/>
        </p:nvGrpSpPr>
        <p:grpSpPr>
          <a:xfrm rot="16200000">
            <a:off x="2732256" y="4232464"/>
            <a:ext cx="287188" cy="288775"/>
            <a:chOff x="3269342" y="2776876"/>
            <a:chExt cx="287188" cy="288775"/>
          </a:xfrm>
        </p:grpSpPr>
        <p:sp>
          <p:nvSpPr>
            <p:cNvPr id="356" name="AutoShape 194">
              <a:extLst>
                <a:ext uri="{FF2B5EF4-FFF2-40B4-BE49-F238E27FC236}">
                  <a16:creationId xmlns:a16="http://schemas.microsoft.com/office/drawing/2014/main" id="{E5A9834A-47F1-941F-FF17-6D5B15082D56}"/>
                </a:ext>
              </a:extLst>
            </p:cNvPr>
            <p:cNvSpPr>
              <a:spLocks noChangeAspect="1" noChangeArrowheads="1" noTextEdit="1"/>
            </p:cNvSpPr>
            <p:nvPr/>
          </p:nvSpPr>
          <p:spPr bwMode="auto">
            <a:xfrm rot="16200000">
              <a:off x="3268548"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57" name="Rectangle 196">
              <a:extLst>
                <a:ext uri="{FF2B5EF4-FFF2-40B4-BE49-F238E27FC236}">
                  <a16:creationId xmlns:a16="http://schemas.microsoft.com/office/drawing/2014/main" id="{0BBD5EF1-D805-1D3A-DC16-13CF881338A7}"/>
                </a:ext>
              </a:extLst>
            </p:cNvPr>
            <p:cNvSpPr>
              <a:spLocks noChangeArrowheads="1"/>
            </p:cNvSpPr>
            <p:nvPr/>
          </p:nvSpPr>
          <p:spPr bwMode="auto">
            <a:xfrm rot="16200000">
              <a:off x="3268548" y="2777670"/>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58" name="Freeform 197">
              <a:extLst>
                <a:ext uri="{FF2B5EF4-FFF2-40B4-BE49-F238E27FC236}">
                  <a16:creationId xmlns:a16="http://schemas.microsoft.com/office/drawing/2014/main" id="{F98B2650-DAFC-9E8D-6344-9350BC81DD03}"/>
                </a:ext>
              </a:extLst>
            </p:cNvPr>
            <p:cNvSpPr>
              <a:spLocks/>
            </p:cNvSpPr>
            <p:nvPr/>
          </p:nvSpPr>
          <p:spPr bwMode="auto">
            <a:xfrm rot="16200000">
              <a:off x="3339948" y="2849070"/>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59" name="Gruppieren 667">
            <a:extLst>
              <a:ext uri="{FF2B5EF4-FFF2-40B4-BE49-F238E27FC236}">
                <a16:creationId xmlns:a16="http://schemas.microsoft.com/office/drawing/2014/main" id="{BC7D5F65-0FF2-0734-F2D4-184F18D6BB50}"/>
              </a:ext>
            </a:extLst>
          </p:cNvPr>
          <p:cNvGrpSpPr/>
          <p:nvPr/>
        </p:nvGrpSpPr>
        <p:grpSpPr>
          <a:xfrm rot="5400000">
            <a:off x="3128130" y="4233258"/>
            <a:ext cx="288775" cy="287188"/>
            <a:chOff x="3665216" y="2777670"/>
            <a:chExt cx="288775" cy="287188"/>
          </a:xfrm>
        </p:grpSpPr>
        <p:sp>
          <p:nvSpPr>
            <p:cNvPr id="360" name="AutoShape 199">
              <a:extLst>
                <a:ext uri="{FF2B5EF4-FFF2-40B4-BE49-F238E27FC236}">
                  <a16:creationId xmlns:a16="http://schemas.microsoft.com/office/drawing/2014/main" id="{C4605066-0E26-0BD9-55E4-61066BDC4298}"/>
                </a:ext>
              </a:extLst>
            </p:cNvPr>
            <p:cNvSpPr>
              <a:spLocks noChangeAspect="1" noChangeArrowheads="1" noTextEdit="1"/>
            </p:cNvSpPr>
            <p:nvPr/>
          </p:nvSpPr>
          <p:spPr bwMode="auto">
            <a:xfrm>
              <a:off x="3665216" y="2777670"/>
              <a:ext cx="288775" cy="28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92" tIns="45696" rIns="91392" bIns="45696" numCol="1" anchor="t" anchorCtr="0" compatLnSpc="1">
              <a:prstTxWarp prst="textNoShape">
                <a:avLst/>
              </a:prstTxWarp>
            </a:bodyPr>
            <a:lstStyle/>
            <a:p>
              <a:endParaRPr lang="en-GB" sz="1799"/>
            </a:p>
          </p:txBody>
        </p:sp>
        <p:sp>
          <p:nvSpPr>
            <p:cNvPr id="361" name="Rectangle 201">
              <a:extLst>
                <a:ext uri="{FF2B5EF4-FFF2-40B4-BE49-F238E27FC236}">
                  <a16:creationId xmlns:a16="http://schemas.microsoft.com/office/drawing/2014/main" id="{8D9DAA72-F3F6-65F3-EA3D-7CA1440A3C77}"/>
                </a:ext>
              </a:extLst>
            </p:cNvPr>
            <p:cNvSpPr>
              <a:spLocks noChangeArrowheads="1"/>
            </p:cNvSpPr>
            <p:nvPr/>
          </p:nvSpPr>
          <p:spPr bwMode="auto">
            <a:xfrm>
              <a:off x="3665216" y="2777670"/>
              <a:ext cx="288775" cy="287188"/>
            </a:xfrm>
            <a:prstGeom prst="rect">
              <a:avLst/>
            </a:prstGeom>
            <a:noFill/>
            <a:ln>
              <a:noFill/>
            </a:ln>
          </p:spPr>
          <p:txBody>
            <a:bodyPr vert="horz" wrap="square" lIns="91392" tIns="45696" rIns="91392" bIns="45696" numCol="1" anchor="t" anchorCtr="0" compatLnSpc="1">
              <a:prstTxWarp prst="textNoShape">
                <a:avLst/>
              </a:prstTxWarp>
            </a:bodyPr>
            <a:lstStyle/>
            <a:p>
              <a:endParaRPr lang="nb-NO" sz="1799"/>
            </a:p>
          </p:txBody>
        </p:sp>
        <p:sp>
          <p:nvSpPr>
            <p:cNvPr id="362" name="Freeform 202">
              <a:extLst>
                <a:ext uri="{FF2B5EF4-FFF2-40B4-BE49-F238E27FC236}">
                  <a16:creationId xmlns:a16="http://schemas.microsoft.com/office/drawing/2014/main" id="{4206E2B1-2565-3A7B-577E-49DB3B618F50}"/>
                </a:ext>
              </a:extLst>
            </p:cNvPr>
            <p:cNvSpPr>
              <a:spLocks/>
            </p:cNvSpPr>
            <p:nvPr/>
          </p:nvSpPr>
          <p:spPr bwMode="auto">
            <a:xfrm>
              <a:off x="3722336" y="2849070"/>
              <a:ext cx="160254" cy="158667"/>
            </a:xfrm>
            <a:custGeom>
              <a:avLst/>
              <a:gdLst>
                <a:gd name="T0" fmla="*/ 16 w 101"/>
                <a:gd name="T1" fmla="*/ 0 h 100"/>
                <a:gd name="T2" fmla="*/ 16 w 101"/>
                <a:gd name="T3" fmla="*/ 18 h 100"/>
                <a:gd name="T4" fmla="*/ 58 w 101"/>
                <a:gd name="T5" fmla="*/ 23 h 100"/>
                <a:gd name="T6" fmla="*/ 0 w 101"/>
                <a:gd name="T7" fmla="*/ 84 h 100"/>
                <a:gd name="T8" fmla="*/ 16 w 101"/>
                <a:gd name="T9" fmla="*/ 100 h 100"/>
                <a:gd name="T10" fmla="*/ 77 w 101"/>
                <a:gd name="T11" fmla="*/ 43 h 100"/>
                <a:gd name="T12" fmla="*/ 83 w 101"/>
                <a:gd name="T13" fmla="*/ 84 h 100"/>
                <a:gd name="T14" fmla="*/ 101 w 101"/>
                <a:gd name="T15" fmla="*/ 84 h 100"/>
                <a:gd name="T16" fmla="*/ 101 w 101"/>
                <a:gd name="T17" fmla="*/ 0 h 100"/>
                <a:gd name="T18" fmla="*/ 16 w 101"/>
                <a:gd name="T1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16" y="0"/>
                  </a:moveTo>
                  <a:lnTo>
                    <a:pt x="16" y="18"/>
                  </a:lnTo>
                  <a:lnTo>
                    <a:pt x="58" y="23"/>
                  </a:lnTo>
                  <a:lnTo>
                    <a:pt x="0" y="84"/>
                  </a:lnTo>
                  <a:lnTo>
                    <a:pt x="16" y="100"/>
                  </a:lnTo>
                  <a:lnTo>
                    <a:pt x="77" y="43"/>
                  </a:lnTo>
                  <a:lnTo>
                    <a:pt x="83" y="84"/>
                  </a:lnTo>
                  <a:lnTo>
                    <a:pt x="101" y="84"/>
                  </a:lnTo>
                  <a:lnTo>
                    <a:pt x="101" y="0"/>
                  </a:lnTo>
                  <a:lnTo>
                    <a:pt x="16"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63" name="Gruppieren 71">
            <a:extLst>
              <a:ext uri="{FF2B5EF4-FFF2-40B4-BE49-F238E27FC236}">
                <a16:creationId xmlns:a16="http://schemas.microsoft.com/office/drawing/2014/main" id="{95252B0B-62D7-1145-8BC0-87FF781D1DC4}"/>
              </a:ext>
            </a:extLst>
          </p:cNvPr>
          <p:cNvGrpSpPr/>
          <p:nvPr/>
        </p:nvGrpSpPr>
        <p:grpSpPr>
          <a:xfrm>
            <a:off x="1732595" y="4824351"/>
            <a:ext cx="325585" cy="238967"/>
            <a:chOff x="4521038" y="2195560"/>
            <a:chExt cx="325585" cy="238967"/>
          </a:xfrm>
        </p:grpSpPr>
        <p:sp>
          <p:nvSpPr>
            <p:cNvPr id="364" name="Freeform 5">
              <a:extLst>
                <a:ext uri="{FF2B5EF4-FFF2-40B4-BE49-F238E27FC236}">
                  <a16:creationId xmlns:a16="http://schemas.microsoft.com/office/drawing/2014/main" id="{1D490931-DC7C-FFC1-4736-66668167447A}"/>
                </a:ext>
              </a:extLst>
            </p:cNvPr>
            <p:cNvSpPr>
              <a:spLocks/>
            </p:cNvSpPr>
            <p:nvPr/>
          </p:nvSpPr>
          <p:spPr bwMode="auto">
            <a:xfrm>
              <a:off x="4706576" y="2195560"/>
              <a:ext cx="140047" cy="23896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65" name="Freeform 5">
              <a:extLst>
                <a:ext uri="{FF2B5EF4-FFF2-40B4-BE49-F238E27FC236}">
                  <a16:creationId xmlns:a16="http://schemas.microsoft.com/office/drawing/2014/main" id="{AEEF4531-D69F-CAAA-A560-E7F4694A0DAC}"/>
                </a:ext>
              </a:extLst>
            </p:cNvPr>
            <p:cNvSpPr>
              <a:spLocks/>
            </p:cNvSpPr>
            <p:nvPr/>
          </p:nvSpPr>
          <p:spPr bwMode="auto">
            <a:xfrm flipH="1">
              <a:off x="4521038" y="2195560"/>
              <a:ext cx="140047" cy="23896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66" name="Gruppieren 75">
            <a:extLst>
              <a:ext uri="{FF2B5EF4-FFF2-40B4-BE49-F238E27FC236}">
                <a16:creationId xmlns:a16="http://schemas.microsoft.com/office/drawing/2014/main" id="{C87F0177-831F-5460-21CE-0E88CB163462}"/>
              </a:ext>
            </a:extLst>
          </p:cNvPr>
          <p:cNvGrpSpPr/>
          <p:nvPr/>
        </p:nvGrpSpPr>
        <p:grpSpPr>
          <a:xfrm>
            <a:off x="1302478" y="4775468"/>
            <a:ext cx="238967" cy="325585"/>
            <a:chOff x="4090921" y="2146677"/>
            <a:chExt cx="238967" cy="325585"/>
          </a:xfrm>
        </p:grpSpPr>
        <p:sp>
          <p:nvSpPr>
            <p:cNvPr id="367" name="Freeform 5">
              <a:extLst>
                <a:ext uri="{FF2B5EF4-FFF2-40B4-BE49-F238E27FC236}">
                  <a16:creationId xmlns:a16="http://schemas.microsoft.com/office/drawing/2014/main" id="{7813D0F8-09D3-A000-2A71-2A51CF411D68}"/>
                </a:ext>
              </a:extLst>
            </p:cNvPr>
            <p:cNvSpPr>
              <a:spLocks/>
            </p:cNvSpPr>
            <p:nvPr/>
          </p:nvSpPr>
          <p:spPr bwMode="auto">
            <a:xfrm rot="5400000">
              <a:off x="4140381" y="2282755"/>
              <a:ext cx="140047" cy="23896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68" name="Freeform 5">
              <a:extLst>
                <a:ext uri="{FF2B5EF4-FFF2-40B4-BE49-F238E27FC236}">
                  <a16:creationId xmlns:a16="http://schemas.microsoft.com/office/drawing/2014/main" id="{33E708E0-0E1C-903B-1068-7ED0A3F18A45}"/>
                </a:ext>
              </a:extLst>
            </p:cNvPr>
            <p:cNvSpPr>
              <a:spLocks/>
            </p:cNvSpPr>
            <p:nvPr/>
          </p:nvSpPr>
          <p:spPr bwMode="auto">
            <a:xfrm rot="5400000" flipH="1">
              <a:off x="4140381" y="2097217"/>
              <a:ext cx="140047" cy="23896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69" name="Group 136">
            <a:extLst>
              <a:ext uri="{FF2B5EF4-FFF2-40B4-BE49-F238E27FC236}">
                <a16:creationId xmlns:a16="http://schemas.microsoft.com/office/drawing/2014/main" id="{45EC3E4F-CF4A-525C-C598-55FB895E95BD}"/>
              </a:ext>
            </a:extLst>
          </p:cNvPr>
          <p:cNvGrpSpPr/>
          <p:nvPr/>
        </p:nvGrpSpPr>
        <p:grpSpPr>
          <a:xfrm>
            <a:off x="781112" y="4832919"/>
            <a:ext cx="325585" cy="238967"/>
            <a:chOff x="4623011" y="6307220"/>
            <a:chExt cx="325755" cy="239091"/>
          </a:xfrm>
          <a:solidFill>
            <a:schemeClr val="tx2"/>
          </a:solidFill>
        </p:grpSpPr>
        <p:sp>
          <p:nvSpPr>
            <p:cNvPr id="370" name="Freeform 5">
              <a:extLst>
                <a:ext uri="{FF2B5EF4-FFF2-40B4-BE49-F238E27FC236}">
                  <a16:creationId xmlns:a16="http://schemas.microsoft.com/office/drawing/2014/main" id="{A7093006-0F5D-AC1F-B41D-EB9D1B3C6D9D}"/>
                </a:ext>
              </a:extLst>
            </p:cNvPr>
            <p:cNvSpPr>
              <a:spLocks/>
            </p:cNvSpPr>
            <p:nvPr/>
          </p:nvSpPr>
          <p:spPr bwMode="auto">
            <a:xfrm>
              <a:off x="4808646"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sp>
          <p:nvSpPr>
            <p:cNvPr id="371" name="Freeform 5">
              <a:extLst>
                <a:ext uri="{FF2B5EF4-FFF2-40B4-BE49-F238E27FC236}">
                  <a16:creationId xmlns:a16="http://schemas.microsoft.com/office/drawing/2014/main" id="{2A0438F3-3350-2B8A-1FED-0AE15357F8E4}"/>
                </a:ext>
              </a:extLst>
            </p:cNvPr>
            <p:cNvSpPr>
              <a:spLocks/>
            </p:cNvSpPr>
            <p:nvPr/>
          </p:nvSpPr>
          <p:spPr bwMode="auto">
            <a:xfrm flipH="1">
              <a:off x="4623011"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72" name="Group 139">
            <a:extLst>
              <a:ext uri="{FF2B5EF4-FFF2-40B4-BE49-F238E27FC236}">
                <a16:creationId xmlns:a16="http://schemas.microsoft.com/office/drawing/2014/main" id="{0A3285F4-27E0-AA56-B529-A13EDBD7B847}"/>
              </a:ext>
            </a:extLst>
          </p:cNvPr>
          <p:cNvGrpSpPr/>
          <p:nvPr/>
        </p:nvGrpSpPr>
        <p:grpSpPr>
          <a:xfrm rot="5400000">
            <a:off x="307686" y="4827345"/>
            <a:ext cx="325585" cy="238967"/>
            <a:chOff x="4623011" y="6307220"/>
            <a:chExt cx="325755" cy="239091"/>
          </a:xfrm>
          <a:solidFill>
            <a:schemeClr val="tx2"/>
          </a:solidFill>
        </p:grpSpPr>
        <p:sp>
          <p:nvSpPr>
            <p:cNvPr id="373" name="Freeform 5">
              <a:extLst>
                <a:ext uri="{FF2B5EF4-FFF2-40B4-BE49-F238E27FC236}">
                  <a16:creationId xmlns:a16="http://schemas.microsoft.com/office/drawing/2014/main" id="{E92CDEAB-803A-2281-E68E-39F85F802A08}"/>
                </a:ext>
              </a:extLst>
            </p:cNvPr>
            <p:cNvSpPr>
              <a:spLocks/>
            </p:cNvSpPr>
            <p:nvPr/>
          </p:nvSpPr>
          <p:spPr bwMode="auto">
            <a:xfrm>
              <a:off x="4808646"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sp>
          <p:nvSpPr>
            <p:cNvPr id="374" name="Freeform 5">
              <a:extLst>
                <a:ext uri="{FF2B5EF4-FFF2-40B4-BE49-F238E27FC236}">
                  <a16:creationId xmlns:a16="http://schemas.microsoft.com/office/drawing/2014/main" id="{9194D192-28F2-9CA5-56E6-944C034A6472}"/>
                </a:ext>
              </a:extLst>
            </p:cNvPr>
            <p:cNvSpPr>
              <a:spLocks/>
            </p:cNvSpPr>
            <p:nvPr/>
          </p:nvSpPr>
          <p:spPr bwMode="auto">
            <a:xfrm flipH="1">
              <a:off x="4623011"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75" name="Group 136">
            <a:extLst>
              <a:ext uri="{FF2B5EF4-FFF2-40B4-BE49-F238E27FC236}">
                <a16:creationId xmlns:a16="http://schemas.microsoft.com/office/drawing/2014/main" id="{94BEF476-13B5-1243-3B94-31F64567A16F}"/>
              </a:ext>
            </a:extLst>
          </p:cNvPr>
          <p:cNvGrpSpPr/>
          <p:nvPr/>
        </p:nvGrpSpPr>
        <p:grpSpPr>
          <a:xfrm>
            <a:off x="2709684" y="4832919"/>
            <a:ext cx="325585" cy="238967"/>
            <a:chOff x="4623011" y="6307220"/>
            <a:chExt cx="325755" cy="239091"/>
          </a:xfrm>
          <a:solidFill>
            <a:schemeClr val="accent4"/>
          </a:solidFill>
        </p:grpSpPr>
        <p:sp>
          <p:nvSpPr>
            <p:cNvPr id="376" name="Freeform 5">
              <a:extLst>
                <a:ext uri="{FF2B5EF4-FFF2-40B4-BE49-F238E27FC236}">
                  <a16:creationId xmlns:a16="http://schemas.microsoft.com/office/drawing/2014/main" id="{75381254-4065-2F72-F637-5037988C3C34}"/>
                </a:ext>
              </a:extLst>
            </p:cNvPr>
            <p:cNvSpPr>
              <a:spLocks/>
            </p:cNvSpPr>
            <p:nvPr/>
          </p:nvSpPr>
          <p:spPr bwMode="auto">
            <a:xfrm>
              <a:off x="4808646"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sp>
          <p:nvSpPr>
            <p:cNvPr id="377" name="Freeform 5">
              <a:extLst>
                <a:ext uri="{FF2B5EF4-FFF2-40B4-BE49-F238E27FC236}">
                  <a16:creationId xmlns:a16="http://schemas.microsoft.com/office/drawing/2014/main" id="{15777883-D3F6-0F4E-9645-5E82B35720C0}"/>
                </a:ext>
              </a:extLst>
            </p:cNvPr>
            <p:cNvSpPr>
              <a:spLocks/>
            </p:cNvSpPr>
            <p:nvPr/>
          </p:nvSpPr>
          <p:spPr bwMode="auto">
            <a:xfrm flipH="1">
              <a:off x="4623011"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grpSp>
      <p:grpSp>
        <p:nvGrpSpPr>
          <p:cNvPr id="378" name="Group 139">
            <a:extLst>
              <a:ext uri="{FF2B5EF4-FFF2-40B4-BE49-F238E27FC236}">
                <a16:creationId xmlns:a16="http://schemas.microsoft.com/office/drawing/2014/main" id="{63F184B8-7005-C510-D01B-8E885ADE02B5}"/>
              </a:ext>
            </a:extLst>
          </p:cNvPr>
          <p:cNvGrpSpPr/>
          <p:nvPr/>
        </p:nvGrpSpPr>
        <p:grpSpPr>
          <a:xfrm rot="5400000">
            <a:off x="2236258" y="4827345"/>
            <a:ext cx="325585" cy="238967"/>
            <a:chOff x="4623011" y="6307220"/>
            <a:chExt cx="325755" cy="239091"/>
          </a:xfrm>
          <a:solidFill>
            <a:schemeClr val="accent4"/>
          </a:solidFill>
        </p:grpSpPr>
        <p:sp>
          <p:nvSpPr>
            <p:cNvPr id="379" name="Freeform 5">
              <a:extLst>
                <a:ext uri="{FF2B5EF4-FFF2-40B4-BE49-F238E27FC236}">
                  <a16:creationId xmlns:a16="http://schemas.microsoft.com/office/drawing/2014/main" id="{8EB4E860-F72C-C5F3-18C7-E7CCB44D23CD}"/>
                </a:ext>
              </a:extLst>
            </p:cNvPr>
            <p:cNvSpPr>
              <a:spLocks/>
            </p:cNvSpPr>
            <p:nvPr/>
          </p:nvSpPr>
          <p:spPr bwMode="auto">
            <a:xfrm>
              <a:off x="4808646"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sp>
          <p:nvSpPr>
            <p:cNvPr id="380" name="Freeform 5">
              <a:extLst>
                <a:ext uri="{FF2B5EF4-FFF2-40B4-BE49-F238E27FC236}">
                  <a16:creationId xmlns:a16="http://schemas.microsoft.com/office/drawing/2014/main" id="{365A0DAB-C3FD-220B-2BD4-7FF1866DDBB0}"/>
                </a:ext>
              </a:extLst>
            </p:cNvPr>
            <p:cNvSpPr>
              <a:spLocks/>
            </p:cNvSpPr>
            <p:nvPr/>
          </p:nvSpPr>
          <p:spPr bwMode="auto">
            <a:xfrm flipH="1">
              <a:off x="4623011" y="6307220"/>
              <a:ext cx="140120" cy="239091"/>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grpFill/>
            <a:ln>
              <a:noFill/>
            </a:ln>
          </p:spPr>
          <p:txBody>
            <a:bodyPr vert="horz" wrap="square" lIns="91392" tIns="45696" rIns="91392" bIns="45696" numCol="1" anchor="t" anchorCtr="0" compatLnSpc="1">
              <a:prstTxWarp prst="textNoShape">
                <a:avLst/>
              </a:prstTxWarp>
            </a:bodyPr>
            <a:lstStyle/>
            <a:p>
              <a:endParaRPr lang="nb-NO" sz="1799"/>
            </a:p>
          </p:txBody>
        </p:sp>
      </p:grpSp>
      <p:sp>
        <p:nvSpPr>
          <p:cNvPr id="381" name="Freeform 5">
            <a:extLst>
              <a:ext uri="{FF2B5EF4-FFF2-40B4-BE49-F238E27FC236}">
                <a16:creationId xmlns:a16="http://schemas.microsoft.com/office/drawing/2014/main" id="{315DFFFF-2B0C-E123-81A9-363B78A941BD}"/>
              </a:ext>
            </a:extLst>
          </p:cNvPr>
          <p:cNvSpPr>
            <a:spLocks/>
          </p:cNvSpPr>
          <p:nvPr/>
        </p:nvSpPr>
        <p:spPr bwMode="auto">
          <a:xfrm>
            <a:off x="715359" y="5359244"/>
            <a:ext cx="221246" cy="37751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tx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82" name="Freeform 5">
            <a:extLst>
              <a:ext uri="{FF2B5EF4-FFF2-40B4-BE49-F238E27FC236}">
                <a16:creationId xmlns:a16="http://schemas.microsoft.com/office/drawing/2014/main" id="{E196110E-026B-9C60-E8A3-75A6AC45D970}"/>
              </a:ext>
            </a:extLst>
          </p:cNvPr>
          <p:cNvSpPr>
            <a:spLocks/>
          </p:cNvSpPr>
          <p:nvPr/>
        </p:nvSpPr>
        <p:spPr bwMode="auto">
          <a:xfrm>
            <a:off x="348304" y="5359244"/>
            <a:ext cx="221246" cy="37751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83" name="Freeform 5">
            <a:extLst>
              <a:ext uri="{FF2B5EF4-FFF2-40B4-BE49-F238E27FC236}">
                <a16:creationId xmlns:a16="http://schemas.microsoft.com/office/drawing/2014/main" id="{18578F2B-08F8-55BA-1877-62DBB607CC7E}"/>
              </a:ext>
            </a:extLst>
          </p:cNvPr>
          <p:cNvSpPr>
            <a:spLocks/>
          </p:cNvSpPr>
          <p:nvPr/>
        </p:nvSpPr>
        <p:spPr bwMode="auto">
          <a:xfrm>
            <a:off x="1816522" y="5359243"/>
            <a:ext cx="221246" cy="37751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6"/>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84" name="Freeform 5">
            <a:extLst>
              <a:ext uri="{FF2B5EF4-FFF2-40B4-BE49-F238E27FC236}">
                <a16:creationId xmlns:a16="http://schemas.microsoft.com/office/drawing/2014/main" id="{E2ACD167-893F-DBDE-3AE2-35DC9B1256D9}"/>
              </a:ext>
            </a:extLst>
          </p:cNvPr>
          <p:cNvSpPr>
            <a:spLocks/>
          </p:cNvSpPr>
          <p:nvPr/>
        </p:nvSpPr>
        <p:spPr bwMode="auto">
          <a:xfrm>
            <a:off x="1449467" y="5359244"/>
            <a:ext cx="221246" cy="37751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4"/>
          </a:solidFill>
          <a:ln>
            <a:noFill/>
          </a:ln>
        </p:spPr>
        <p:txBody>
          <a:bodyPr vert="horz" wrap="square" lIns="91392" tIns="45696" rIns="91392" bIns="45696" numCol="1" anchor="t" anchorCtr="0" compatLnSpc="1">
            <a:prstTxWarp prst="textNoShape">
              <a:avLst/>
            </a:prstTxWarp>
          </a:bodyPr>
          <a:lstStyle/>
          <a:p>
            <a:endParaRPr lang="nb-NO" sz="1799"/>
          </a:p>
        </p:txBody>
      </p:sp>
      <p:sp>
        <p:nvSpPr>
          <p:cNvPr id="385" name="Freeform 5">
            <a:extLst>
              <a:ext uri="{FF2B5EF4-FFF2-40B4-BE49-F238E27FC236}">
                <a16:creationId xmlns:a16="http://schemas.microsoft.com/office/drawing/2014/main" id="{10D71F0F-99A6-388C-2B5D-B8FE8CBF6920}"/>
              </a:ext>
            </a:extLst>
          </p:cNvPr>
          <p:cNvSpPr>
            <a:spLocks/>
          </p:cNvSpPr>
          <p:nvPr/>
        </p:nvSpPr>
        <p:spPr bwMode="auto">
          <a:xfrm>
            <a:off x="1082413" y="5359244"/>
            <a:ext cx="221246" cy="377517"/>
          </a:xfrm>
          <a:custGeom>
            <a:avLst/>
            <a:gdLst>
              <a:gd name="T0" fmla="*/ 192 w 395"/>
              <a:gd name="T1" fmla="*/ 0 h 674"/>
              <a:gd name="T2" fmla="*/ 192 w 395"/>
              <a:gd name="T3" fmla="*/ 139 h 674"/>
              <a:gd name="T4" fmla="*/ 0 w 395"/>
              <a:gd name="T5" fmla="*/ 139 h 674"/>
              <a:gd name="T6" fmla="*/ 0 w 395"/>
              <a:gd name="T7" fmla="*/ 535 h 674"/>
              <a:gd name="T8" fmla="*/ 192 w 395"/>
              <a:gd name="T9" fmla="*/ 535 h 674"/>
              <a:gd name="T10" fmla="*/ 192 w 395"/>
              <a:gd name="T11" fmla="*/ 674 h 674"/>
              <a:gd name="T12" fmla="*/ 395 w 395"/>
              <a:gd name="T13" fmla="*/ 342 h 674"/>
              <a:gd name="T14" fmla="*/ 192 w 395"/>
              <a:gd name="T15" fmla="*/ 0 h 6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5" h="674">
                <a:moveTo>
                  <a:pt x="192" y="0"/>
                </a:moveTo>
                <a:lnTo>
                  <a:pt x="192" y="139"/>
                </a:lnTo>
                <a:lnTo>
                  <a:pt x="0" y="139"/>
                </a:lnTo>
                <a:lnTo>
                  <a:pt x="0" y="535"/>
                </a:lnTo>
                <a:lnTo>
                  <a:pt x="192" y="535"/>
                </a:lnTo>
                <a:lnTo>
                  <a:pt x="192" y="674"/>
                </a:lnTo>
                <a:lnTo>
                  <a:pt x="395" y="342"/>
                </a:lnTo>
                <a:lnTo>
                  <a:pt x="192" y="0"/>
                </a:lnTo>
                <a:close/>
              </a:path>
            </a:pathLst>
          </a:custGeom>
          <a:solidFill>
            <a:schemeClr val="accent3"/>
          </a:solidFill>
          <a:ln>
            <a:noFill/>
          </a:ln>
        </p:spPr>
        <p:txBody>
          <a:bodyPr vert="horz" wrap="square" lIns="91392" tIns="45696" rIns="91392" bIns="45696" numCol="1" anchor="t" anchorCtr="0" compatLnSpc="1">
            <a:prstTxWarp prst="textNoShape">
              <a:avLst/>
            </a:prstTxWarp>
          </a:bodyPr>
          <a:lstStyle/>
          <a:p>
            <a:endParaRPr lang="nb-NO" sz="1799"/>
          </a:p>
        </p:txBody>
      </p:sp>
    </p:spTree>
    <p:extLst>
      <p:ext uri="{BB962C8B-B14F-4D97-AF65-F5344CB8AC3E}">
        <p14:creationId xmlns:p14="http://schemas.microsoft.com/office/powerpoint/2010/main" val="697471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481A69-FC66-AA12-F6A9-7A6C8BD168AD}"/>
              </a:ext>
            </a:extLst>
          </p:cNvPr>
          <p:cNvSpPr>
            <a:spLocks noGrp="1"/>
          </p:cNvSpPr>
          <p:nvPr>
            <p:ph type="sldNum" sz="quarter" idx="4"/>
          </p:nvPr>
        </p:nvSpPr>
        <p:spPr/>
        <p:txBody>
          <a:bodyPr/>
          <a:lstStyle/>
          <a:p>
            <a:fld id="{F5B1B068-B48D-6946-9215-B08EFACD5667}" type="slidenum">
              <a:rPr lang="nb-NO" smtClean="0"/>
              <a:pPr/>
              <a:t>22</a:t>
            </a:fld>
            <a:endParaRPr lang="nb-NO"/>
          </a:p>
        </p:txBody>
      </p:sp>
      <p:sp>
        <p:nvSpPr>
          <p:cNvPr id="3" name="Text Placeholder 2">
            <a:extLst>
              <a:ext uri="{FF2B5EF4-FFF2-40B4-BE49-F238E27FC236}">
                <a16:creationId xmlns:a16="http://schemas.microsoft.com/office/drawing/2014/main" id="{1D474881-CC43-FE95-F241-D42B0D8D213E}"/>
              </a:ext>
            </a:extLst>
          </p:cNvPr>
          <p:cNvSpPr>
            <a:spLocks noGrp="1"/>
          </p:cNvSpPr>
          <p:nvPr>
            <p:ph type="body" sz="quarter" idx="10"/>
          </p:nvPr>
        </p:nvSpPr>
        <p:spPr/>
        <p:txBody>
          <a:bodyPr/>
          <a:lstStyle/>
          <a:p>
            <a:r>
              <a:rPr lang="nb-NO" noProof="0"/>
              <a:t>Farge</a:t>
            </a:r>
            <a:r>
              <a:rPr lang="da-DK"/>
              <a:t>r</a:t>
            </a:r>
          </a:p>
        </p:txBody>
      </p:sp>
      <p:graphicFrame>
        <p:nvGraphicFramePr>
          <p:cNvPr id="4" name="object 16">
            <a:extLst>
              <a:ext uri="{FF2B5EF4-FFF2-40B4-BE49-F238E27FC236}">
                <a16:creationId xmlns:a16="http://schemas.microsoft.com/office/drawing/2014/main" id="{187D47D1-2599-EAD9-5ED1-D438D41F3FDD}"/>
              </a:ext>
            </a:extLst>
          </p:cNvPr>
          <p:cNvGraphicFramePr>
            <a:graphicFrameLocks noGrp="1"/>
          </p:cNvGraphicFramePr>
          <p:nvPr>
            <p:extLst>
              <p:ext uri="{D42A27DB-BD31-4B8C-83A1-F6EECF244321}">
                <p14:modId xmlns:p14="http://schemas.microsoft.com/office/powerpoint/2010/main" val="1902483898"/>
              </p:ext>
            </p:extLst>
          </p:nvPr>
        </p:nvGraphicFramePr>
        <p:xfrm>
          <a:off x="324014" y="1738982"/>
          <a:ext cx="3971784" cy="2339340"/>
        </p:xfrm>
        <a:graphic>
          <a:graphicData uri="http://schemas.openxmlformats.org/drawingml/2006/table">
            <a:tbl>
              <a:tblPr firstRow="1" bandRow="1">
                <a:tableStyleId>{2D5ABB26-0587-4C30-8999-92F81FD0307C}</a:tableStyleId>
              </a:tblPr>
              <a:tblGrid>
                <a:gridCol w="1212474">
                  <a:extLst>
                    <a:ext uri="{9D8B030D-6E8A-4147-A177-3AD203B41FA5}">
                      <a16:colId xmlns:a16="http://schemas.microsoft.com/office/drawing/2014/main" val="20000"/>
                    </a:ext>
                  </a:extLst>
                </a:gridCol>
                <a:gridCol w="689828">
                  <a:extLst>
                    <a:ext uri="{9D8B030D-6E8A-4147-A177-3AD203B41FA5}">
                      <a16:colId xmlns:a16="http://schemas.microsoft.com/office/drawing/2014/main" val="20001"/>
                    </a:ext>
                  </a:extLst>
                </a:gridCol>
                <a:gridCol w="689826">
                  <a:extLst>
                    <a:ext uri="{9D8B030D-6E8A-4147-A177-3AD203B41FA5}">
                      <a16:colId xmlns:a16="http://schemas.microsoft.com/office/drawing/2014/main" val="20002"/>
                    </a:ext>
                  </a:extLst>
                </a:gridCol>
                <a:gridCol w="689828">
                  <a:extLst>
                    <a:ext uri="{9D8B030D-6E8A-4147-A177-3AD203B41FA5}">
                      <a16:colId xmlns:a16="http://schemas.microsoft.com/office/drawing/2014/main" val="20003"/>
                    </a:ext>
                  </a:extLst>
                </a:gridCol>
                <a:gridCol w="689828">
                  <a:extLst>
                    <a:ext uri="{9D8B030D-6E8A-4147-A177-3AD203B41FA5}">
                      <a16:colId xmlns:a16="http://schemas.microsoft.com/office/drawing/2014/main" val="20004"/>
                    </a:ext>
                  </a:extLst>
                </a:gridCol>
              </a:tblGrid>
              <a:tr h="755650">
                <a:tc>
                  <a:txBody>
                    <a:bodyPr/>
                    <a:lstStyle/>
                    <a:p>
                      <a:pPr>
                        <a:lnSpc>
                          <a:spcPct val="100000"/>
                        </a:lnSpc>
                      </a:pPr>
                      <a:endParaRPr sz="1000" dirty="0">
                        <a:latin typeface="Times New Roman"/>
                        <a:cs typeface="Times New Roman"/>
                      </a:endParaRPr>
                    </a:p>
                  </a:txBody>
                  <a:tcPr marL="0" marR="0" marT="0" marB="0">
                    <a:lnL>
                      <a:noFill/>
                    </a:lnL>
                    <a:lnR>
                      <a:noFill/>
                    </a:lnR>
                    <a:lnT>
                      <a:noFill/>
                    </a:lnT>
                    <a:lnB w="76200">
                      <a:noFill/>
                      <a:prstDash val="solid"/>
                    </a:lnB>
                    <a:lnTlToBr w="12700" cmpd="sng">
                      <a:noFill/>
                      <a:prstDash val="solid"/>
                    </a:lnTlToBr>
                    <a:lnBlToTr w="12700" cmpd="sng">
                      <a:noFill/>
                      <a:prstDash val="solid"/>
                    </a:lnBlToTr>
                    <a:solidFill>
                      <a:schemeClr val="tx2"/>
                    </a:solidFill>
                  </a:tcPr>
                </a:tc>
                <a:tc>
                  <a:txBody>
                    <a:bodyPr/>
                    <a:lstStyle/>
                    <a:p>
                      <a:pPr>
                        <a:lnSpc>
                          <a:spcPct val="100000"/>
                        </a:lnSpc>
                        <a:spcBef>
                          <a:spcPts val="580"/>
                        </a:spcBef>
                      </a:pPr>
                      <a:endParaRPr sz="1200">
                        <a:latin typeface="Times New Roman"/>
                        <a:cs typeface="Times New Roman"/>
                      </a:endParaRPr>
                    </a:p>
                    <a:p>
                      <a:pPr algn="ctr">
                        <a:lnSpc>
                          <a:spcPct val="100000"/>
                        </a:lnSpc>
                      </a:pPr>
                      <a:r>
                        <a:rPr sz="1200" spc="-25" dirty="0">
                          <a:solidFill>
                            <a:srgbClr val="FFFFFF"/>
                          </a:solidFill>
                          <a:latin typeface="Arial"/>
                          <a:cs typeface="Arial"/>
                        </a:rPr>
                        <a:t>80%</a:t>
                      </a:r>
                      <a:endParaRPr sz="1200">
                        <a:latin typeface="Arial"/>
                        <a:cs typeface="Arial"/>
                      </a:endParaRPr>
                    </a:p>
                  </a:txBody>
                  <a:tcPr marL="0" marR="0" marT="73660" marB="0">
                    <a:lnL>
                      <a:noFill/>
                    </a:lnL>
                    <a:lnR>
                      <a:noFill/>
                    </a:lnR>
                    <a:lnT>
                      <a:noFill/>
                    </a:lnT>
                    <a:lnB w="76200">
                      <a:noFill/>
                      <a:prstDash val="solid"/>
                    </a:lnB>
                    <a:lnTlToBr w="12700" cmpd="sng">
                      <a:noFill/>
                      <a:prstDash val="solid"/>
                    </a:lnTlToBr>
                    <a:lnBlToTr w="12700" cmpd="sng">
                      <a:noFill/>
                      <a:prstDash val="solid"/>
                    </a:lnBlToTr>
                    <a:solidFill>
                      <a:schemeClr val="tx2">
                        <a:alpha val="80000"/>
                      </a:schemeClr>
                    </a:solidFill>
                  </a:tcPr>
                </a:tc>
                <a:tc>
                  <a:txBody>
                    <a:bodyPr/>
                    <a:lstStyle/>
                    <a:p>
                      <a:pPr>
                        <a:lnSpc>
                          <a:spcPct val="100000"/>
                        </a:lnSpc>
                        <a:spcBef>
                          <a:spcPts val="580"/>
                        </a:spcBef>
                      </a:pPr>
                      <a:endParaRPr sz="1200">
                        <a:latin typeface="Times New Roman"/>
                        <a:cs typeface="Times New Roman"/>
                      </a:endParaRPr>
                    </a:p>
                    <a:p>
                      <a:pPr algn="ctr">
                        <a:lnSpc>
                          <a:spcPct val="100000"/>
                        </a:lnSpc>
                      </a:pPr>
                      <a:r>
                        <a:rPr sz="1200" spc="-25" dirty="0">
                          <a:solidFill>
                            <a:srgbClr val="FFFFFF"/>
                          </a:solidFill>
                          <a:latin typeface="Arial"/>
                          <a:cs typeface="Arial"/>
                        </a:rPr>
                        <a:t>60%</a:t>
                      </a:r>
                      <a:endParaRPr sz="1200">
                        <a:latin typeface="Arial"/>
                        <a:cs typeface="Arial"/>
                      </a:endParaRPr>
                    </a:p>
                  </a:txBody>
                  <a:tcPr marL="0" marR="0" marT="73660" marB="0">
                    <a:lnL>
                      <a:noFill/>
                    </a:lnL>
                    <a:lnR>
                      <a:noFill/>
                    </a:lnR>
                    <a:lnT>
                      <a:noFill/>
                    </a:lnT>
                    <a:lnB w="76200">
                      <a:noFill/>
                      <a:prstDash val="solid"/>
                    </a:lnB>
                    <a:lnTlToBr w="12700" cmpd="sng">
                      <a:noFill/>
                      <a:prstDash val="solid"/>
                    </a:lnTlToBr>
                    <a:lnBlToTr w="12700" cmpd="sng">
                      <a:noFill/>
                      <a:prstDash val="solid"/>
                    </a:lnBlToTr>
                    <a:solidFill>
                      <a:schemeClr val="tx2">
                        <a:alpha val="60000"/>
                      </a:schemeClr>
                    </a:solidFill>
                  </a:tcPr>
                </a:tc>
                <a:tc>
                  <a:txBody>
                    <a:bodyPr/>
                    <a:lstStyle/>
                    <a:p>
                      <a:pPr>
                        <a:lnSpc>
                          <a:spcPct val="100000"/>
                        </a:lnSpc>
                        <a:spcBef>
                          <a:spcPts val="580"/>
                        </a:spcBef>
                      </a:pPr>
                      <a:endParaRPr sz="1200">
                        <a:latin typeface="Times New Roman"/>
                        <a:cs typeface="Times New Roman"/>
                      </a:endParaRPr>
                    </a:p>
                    <a:p>
                      <a:pPr algn="ctr">
                        <a:lnSpc>
                          <a:spcPct val="100000"/>
                        </a:lnSpc>
                      </a:pPr>
                      <a:r>
                        <a:rPr sz="1200" spc="-25" dirty="0">
                          <a:solidFill>
                            <a:srgbClr val="6D1D6B"/>
                          </a:solidFill>
                          <a:latin typeface="Arial"/>
                          <a:cs typeface="Arial"/>
                        </a:rPr>
                        <a:t>40%</a:t>
                      </a:r>
                      <a:endParaRPr sz="1200">
                        <a:latin typeface="Arial"/>
                        <a:cs typeface="Arial"/>
                      </a:endParaRPr>
                    </a:p>
                  </a:txBody>
                  <a:tcPr marL="0" marR="0" marT="73660" marB="0">
                    <a:lnL>
                      <a:noFill/>
                    </a:lnL>
                    <a:lnR>
                      <a:noFill/>
                    </a:lnR>
                    <a:lnT>
                      <a:noFill/>
                    </a:lnT>
                    <a:lnB w="76200">
                      <a:noFill/>
                      <a:prstDash val="solid"/>
                    </a:lnB>
                    <a:lnTlToBr w="12700" cmpd="sng">
                      <a:noFill/>
                      <a:prstDash val="solid"/>
                    </a:lnTlToBr>
                    <a:lnBlToTr w="12700" cmpd="sng">
                      <a:noFill/>
                      <a:prstDash val="solid"/>
                    </a:lnBlToTr>
                    <a:solidFill>
                      <a:schemeClr val="tx2">
                        <a:alpha val="40000"/>
                      </a:schemeClr>
                    </a:solidFill>
                  </a:tcPr>
                </a:tc>
                <a:tc>
                  <a:txBody>
                    <a:bodyPr/>
                    <a:lstStyle/>
                    <a:p>
                      <a:pPr>
                        <a:lnSpc>
                          <a:spcPct val="100000"/>
                        </a:lnSpc>
                        <a:spcBef>
                          <a:spcPts val="580"/>
                        </a:spcBef>
                      </a:pPr>
                      <a:endParaRPr sz="1200">
                        <a:latin typeface="Times New Roman"/>
                        <a:cs typeface="Times New Roman"/>
                      </a:endParaRPr>
                    </a:p>
                    <a:p>
                      <a:pPr algn="ctr">
                        <a:lnSpc>
                          <a:spcPct val="100000"/>
                        </a:lnSpc>
                      </a:pPr>
                      <a:r>
                        <a:rPr sz="1200" spc="-25" dirty="0">
                          <a:solidFill>
                            <a:srgbClr val="6D1D6B"/>
                          </a:solidFill>
                          <a:latin typeface="Arial"/>
                          <a:cs typeface="Arial"/>
                        </a:rPr>
                        <a:t>20%</a:t>
                      </a:r>
                      <a:endParaRPr sz="1200">
                        <a:latin typeface="Arial"/>
                        <a:cs typeface="Arial"/>
                      </a:endParaRPr>
                    </a:p>
                  </a:txBody>
                  <a:tcPr marL="0" marR="0" marT="73660" marB="0">
                    <a:lnL>
                      <a:noFill/>
                    </a:lnL>
                    <a:lnR>
                      <a:noFill/>
                    </a:lnR>
                    <a:lnT>
                      <a:noFill/>
                    </a:lnT>
                    <a:lnB w="76200">
                      <a:noFill/>
                      <a:prstDash val="solid"/>
                    </a:lnB>
                    <a:lnTlToBr w="12700" cmpd="sng">
                      <a:noFill/>
                      <a:prstDash val="solid"/>
                    </a:lnTlToBr>
                    <a:lnBlToTr w="12700" cmpd="sng">
                      <a:noFill/>
                      <a:prstDash val="solid"/>
                    </a:lnBlToTr>
                    <a:solidFill>
                      <a:schemeClr val="tx2">
                        <a:alpha val="20000"/>
                      </a:schemeClr>
                    </a:solidFill>
                  </a:tcPr>
                </a:tc>
                <a:extLst>
                  <a:ext uri="{0D108BD9-81ED-4DB2-BD59-A6C34878D82A}">
                    <a16:rowId xmlns:a16="http://schemas.microsoft.com/office/drawing/2014/main" val="10000"/>
                  </a:ext>
                </a:extLst>
              </a:tr>
              <a:tr h="791845">
                <a:tc>
                  <a:txBody>
                    <a:bodyPr/>
                    <a:lstStyle/>
                    <a:p>
                      <a:pPr>
                        <a:lnSpc>
                          <a:spcPct val="100000"/>
                        </a:lnSpc>
                      </a:pPr>
                      <a:endParaRPr sz="1000">
                        <a:latin typeface="Times New Roman"/>
                        <a:cs typeface="Times New Roman"/>
                      </a:endParaRPr>
                    </a:p>
                  </a:txBody>
                  <a:tcPr marL="0" marR="0" marT="0" marB="0">
                    <a:lnT w="76200">
                      <a:noFill/>
                      <a:prstDash val="solid"/>
                    </a:lnT>
                    <a:lnB w="76200">
                      <a:solidFill>
                        <a:srgbClr val="FFFFFF"/>
                      </a:solidFill>
                      <a:prstDash val="solid"/>
                    </a:lnB>
                    <a:solidFill>
                      <a:schemeClr val="accent1"/>
                    </a:solidFill>
                  </a:tcPr>
                </a:tc>
                <a:tc>
                  <a:txBody>
                    <a:bodyPr/>
                    <a:lstStyle/>
                    <a:p>
                      <a:pPr>
                        <a:lnSpc>
                          <a:spcPct val="100000"/>
                        </a:lnSpc>
                        <a:spcBef>
                          <a:spcPts val="905"/>
                        </a:spcBef>
                      </a:pPr>
                      <a:endParaRPr sz="1200">
                        <a:latin typeface="Times New Roman"/>
                        <a:cs typeface="Times New Roman"/>
                      </a:endParaRPr>
                    </a:p>
                    <a:p>
                      <a:pPr marL="6985" algn="ctr">
                        <a:lnSpc>
                          <a:spcPct val="100000"/>
                        </a:lnSpc>
                      </a:pPr>
                      <a:r>
                        <a:rPr sz="1200" spc="-25" dirty="0">
                          <a:solidFill>
                            <a:srgbClr val="FFFFFF"/>
                          </a:solidFill>
                          <a:latin typeface="Arial"/>
                          <a:cs typeface="Arial"/>
                        </a:rPr>
                        <a:t>80%</a:t>
                      </a:r>
                      <a:endParaRPr sz="1200">
                        <a:latin typeface="Arial"/>
                        <a:cs typeface="Arial"/>
                      </a:endParaRPr>
                    </a:p>
                  </a:txBody>
                  <a:tcPr marL="0" marR="0" marT="114935" marB="0">
                    <a:lnT w="76200">
                      <a:noFill/>
                      <a:prstDash val="solid"/>
                    </a:lnT>
                    <a:lnB w="76200">
                      <a:solidFill>
                        <a:srgbClr val="FFFFFF"/>
                      </a:solidFill>
                      <a:prstDash val="solid"/>
                    </a:lnB>
                    <a:solidFill>
                      <a:schemeClr val="accent1">
                        <a:alpha val="80000"/>
                      </a:schemeClr>
                    </a:solidFill>
                  </a:tcPr>
                </a:tc>
                <a:tc>
                  <a:txBody>
                    <a:bodyPr/>
                    <a:lstStyle/>
                    <a:p>
                      <a:pPr>
                        <a:lnSpc>
                          <a:spcPct val="100000"/>
                        </a:lnSpc>
                        <a:spcBef>
                          <a:spcPts val="905"/>
                        </a:spcBef>
                      </a:pPr>
                      <a:endParaRPr sz="1200">
                        <a:latin typeface="Times New Roman"/>
                        <a:cs typeface="Times New Roman"/>
                      </a:endParaRPr>
                    </a:p>
                    <a:p>
                      <a:pPr marL="7620" algn="ctr">
                        <a:lnSpc>
                          <a:spcPct val="100000"/>
                        </a:lnSpc>
                      </a:pPr>
                      <a:r>
                        <a:rPr sz="1200" spc="-25" dirty="0">
                          <a:solidFill>
                            <a:srgbClr val="FFFFFF"/>
                          </a:solidFill>
                          <a:latin typeface="Arial"/>
                          <a:cs typeface="Arial"/>
                        </a:rPr>
                        <a:t>60%</a:t>
                      </a:r>
                      <a:endParaRPr sz="1200">
                        <a:latin typeface="Arial"/>
                        <a:cs typeface="Arial"/>
                      </a:endParaRPr>
                    </a:p>
                  </a:txBody>
                  <a:tcPr marL="0" marR="0" marT="114935" marB="0">
                    <a:lnT w="76200">
                      <a:noFill/>
                      <a:prstDash val="solid"/>
                    </a:lnT>
                    <a:lnB w="76200">
                      <a:solidFill>
                        <a:srgbClr val="FFFFFF"/>
                      </a:solidFill>
                      <a:prstDash val="solid"/>
                    </a:lnB>
                    <a:solidFill>
                      <a:schemeClr val="accent1">
                        <a:alpha val="60000"/>
                      </a:schemeClr>
                    </a:solidFill>
                  </a:tcPr>
                </a:tc>
                <a:tc>
                  <a:txBody>
                    <a:bodyPr/>
                    <a:lstStyle/>
                    <a:p>
                      <a:pPr>
                        <a:lnSpc>
                          <a:spcPct val="100000"/>
                        </a:lnSpc>
                        <a:spcBef>
                          <a:spcPts val="905"/>
                        </a:spcBef>
                      </a:pPr>
                      <a:endParaRPr sz="1200">
                        <a:solidFill>
                          <a:schemeClr val="accent1"/>
                        </a:solidFill>
                        <a:latin typeface="Times New Roman"/>
                        <a:cs typeface="Times New Roman"/>
                      </a:endParaRPr>
                    </a:p>
                    <a:p>
                      <a:pPr marL="8255" algn="ctr">
                        <a:lnSpc>
                          <a:spcPct val="100000"/>
                        </a:lnSpc>
                      </a:pPr>
                      <a:r>
                        <a:rPr sz="1200" spc="-25" dirty="0">
                          <a:solidFill>
                            <a:schemeClr val="accent1"/>
                          </a:solidFill>
                          <a:latin typeface="Arial"/>
                          <a:cs typeface="Arial"/>
                        </a:rPr>
                        <a:t>40%</a:t>
                      </a:r>
                      <a:endParaRPr sz="1200">
                        <a:solidFill>
                          <a:schemeClr val="accent1"/>
                        </a:solidFill>
                        <a:latin typeface="Arial"/>
                        <a:cs typeface="Arial"/>
                      </a:endParaRPr>
                    </a:p>
                  </a:txBody>
                  <a:tcPr marL="0" marR="0" marT="114935" marB="0">
                    <a:lnT w="76200">
                      <a:noFill/>
                      <a:prstDash val="solid"/>
                    </a:lnT>
                    <a:lnB w="76200">
                      <a:solidFill>
                        <a:srgbClr val="FFFFFF"/>
                      </a:solidFill>
                      <a:prstDash val="solid"/>
                    </a:lnB>
                    <a:solidFill>
                      <a:schemeClr val="accent1">
                        <a:alpha val="40000"/>
                      </a:schemeClr>
                    </a:solidFill>
                  </a:tcPr>
                </a:tc>
                <a:tc>
                  <a:txBody>
                    <a:bodyPr/>
                    <a:lstStyle/>
                    <a:p>
                      <a:pPr>
                        <a:lnSpc>
                          <a:spcPct val="100000"/>
                        </a:lnSpc>
                        <a:spcBef>
                          <a:spcPts val="905"/>
                        </a:spcBef>
                      </a:pPr>
                      <a:endParaRPr sz="1200">
                        <a:solidFill>
                          <a:schemeClr val="accent1"/>
                        </a:solidFill>
                        <a:latin typeface="Times New Roman"/>
                        <a:cs typeface="Times New Roman"/>
                      </a:endParaRPr>
                    </a:p>
                    <a:p>
                      <a:pPr marL="8890" algn="ctr">
                        <a:lnSpc>
                          <a:spcPct val="100000"/>
                        </a:lnSpc>
                      </a:pPr>
                      <a:r>
                        <a:rPr sz="1200" spc="-25" dirty="0">
                          <a:solidFill>
                            <a:schemeClr val="accent1"/>
                          </a:solidFill>
                          <a:latin typeface="Arial"/>
                          <a:cs typeface="Arial"/>
                        </a:rPr>
                        <a:t>20%</a:t>
                      </a:r>
                      <a:endParaRPr sz="1200">
                        <a:solidFill>
                          <a:schemeClr val="accent1"/>
                        </a:solidFill>
                        <a:latin typeface="Arial"/>
                        <a:cs typeface="Arial"/>
                      </a:endParaRPr>
                    </a:p>
                  </a:txBody>
                  <a:tcPr marL="0" marR="0" marT="114935" marB="0">
                    <a:lnT w="76200">
                      <a:noFill/>
                      <a:prstDash val="solid"/>
                    </a:lnT>
                    <a:lnB w="76200">
                      <a:solidFill>
                        <a:srgbClr val="FFFFFF"/>
                      </a:solidFill>
                      <a:prstDash val="solid"/>
                    </a:lnB>
                    <a:solidFill>
                      <a:schemeClr val="accent1">
                        <a:alpha val="20000"/>
                      </a:schemeClr>
                    </a:solidFill>
                  </a:tcPr>
                </a:tc>
                <a:extLst>
                  <a:ext uri="{0D108BD9-81ED-4DB2-BD59-A6C34878D82A}">
                    <a16:rowId xmlns:a16="http://schemas.microsoft.com/office/drawing/2014/main" val="10001"/>
                  </a:ext>
                </a:extLst>
              </a:tr>
              <a:tr h="791845">
                <a:tc>
                  <a:txBody>
                    <a:bodyPr/>
                    <a:lstStyle/>
                    <a:p>
                      <a:pPr>
                        <a:lnSpc>
                          <a:spcPct val="100000"/>
                        </a:lnSpc>
                      </a:pPr>
                      <a:endParaRPr sz="1000">
                        <a:latin typeface="Times New Roman"/>
                        <a:cs typeface="Times New Roman"/>
                      </a:endParaRPr>
                    </a:p>
                  </a:txBody>
                  <a:tcPr marL="0" marR="0" marT="0" marB="0">
                    <a:lnT w="76200">
                      <a:solidFill>
                        <a:srgbClr val="FFFFFF"/>
                      </a:solidFill>
                      <a:prstDash val="solid"/>
                    </a:lnT>
                    <a:lnB w="76200">
                      <a:solidFill>
                        <a:srgbClr val="FFFFFF"/>
                      </a:solidFill>
                      <a:prstDash val="solid"/>
                    </a:lnB>
                    <a:solidFill>
                      <a:schemeClr val="tx1"/>
                    </a:solidFill>
                  </a:tcPr>
                </a:tc>
                <a:tc>
                  <a:txBody>
                    <a:bodyPr/>
                    <a:lstStyle/>
                    <a:p>
                      <a:pPr>
                        <a:lnSpc>
                          <a:spcPct val="100000"/>
                        </a:lnSpc>
                        <a:spcBef>
                          <a:spcPts val="950"/>
                        </a:spcBef>
                      </a:pPr>
                      <a:endParaRPr sz="1200">
                        <a:latin typeface="Times New Roman"/>
                        <a:cs typeface="Times New Roman"/>
                      </a:endParaRPr>
                    </a:p>
                    <a:p>
                      <a:pPr algn="ctr">
                        <a:lnSpc>
                          <a:spcPct val="100000"/>
                        </a:lnSpc>
                      </a:pPr>
                      <a:r>
                        <a:rPr sz="1200" spc="-25" dirty="0">
                          <a:solidFill>
                            <a:srgbClr val="FFFFFF"/>
                          </a:solidFill>
                          <a:latin typeface="Arial"/>
                          <a:cs typeface="Arial"/>
                        </a:rPr>
                        <a:t>80%</a:t>
                      </a:r>
                      <a:endParaRPr sz="1200">
                        <a:latin typeface="Arial"/>
                        <a:cs typeface="Arial"/>
                      </a:endParaRPr>
                    </a:p>
                  </a:txBody>
                  <a:tcPr marL="0" marR="0" marT="120650" marB="0">
                    <a:lnT w="76200">
                      <a:solidFill>
                        <a:srgbClr val="FFFFFF"/>
                      </a:solidFill>
                      <a:prstDash val="solid"/>
                    </a:lnT>
                    <a:lnB w="76200">
                      <a:solidFill>
                        <a:srgbClr val="FFFFFF"/>
                      </a:solidFill>
                      <a:prstDash val="solid"/>
                    </a:lnB>
                    <a:solidFill>
                      <a:schemeClr val="tx1">
                        <a:alpha val="80000"/>
                      </a:schemeClr>
                    </a:solidFill>
                  </a:tcPr>
                </a:tc>
                <a:tc>
                  <a:txBody>
                    <a:bodyPr/>
                    <a:lstStyle/>
                    <a:p>
                      <a:pPr>
                        <a:lnSpc>
                          <a:spcPct val="100000"/>
                        </a:lnSpc>
                        <a:spcBef>
                          <a:spcPts val="950"/>
                        </a:spcBef>
                      </a:pPr>
                      <a:endParaRPr sz="1200">
                        <a:latin typeface="Times New Roman"/>
                        <a:cs typeface="Times New Roman"/>
                      </a:endParaRPr>
                    </a:p>
                    <a:p>
                      <a:pPr algn="ctr">
                        <a:lnSpc>
                          <a:spcPct val="100000"/>
                        </a:lnSpc>
                      </a:pPr>
                      <a:r>
                        <a:rPr sz="1200" spc="-25" dirty="0">
                          <a:solidFill>
                            <a:srgbClr val="FFFFFF"/>
                          </a:solidFill>
                          <a:latin typeface="Arial"/>
                          <a:cs typeface="Arial"/>
                        </a:rPr>
                        <a:t>60%</a:t>
                      </a:r>
                      <a:endParaRPr sz="1200">
                        <a:latin typeface="Arial"/>
                        <a:cs typeface="Arial"/>
                      </a:endParaRPr>
                    </a:p>
                  </a:txBody>
                  <a:tcPr marL="0" marR="0" marT="120650" marB="0">
                    <a:lnT w="76200">
                      <a:solidFill>
                        <a:srgbClr val="FFFFFF"/>
                      </a:solidFill>
                      <a:prstDash val="solid"/>
                    </a:lnT>
                    <a:lnB w="76200">
                      <a:solidFill>
                        <a:srgbClr val="FFFFFF"/>
                      </a:solidFill>
                      <a:prstDash val="solid"/>
                    </a:lnB>
                    <a:solidFill>
                      <a:schemeClr val="tx1">
                        <a:alpha val="60000"/>
                      </a:schemeClr>
                    </a:solidFill>
                  </a:tcPr>
                </a:tc>
                <a:tc>
                  <a:txBody>
                    <a:bodyPr/>
                    <a:lstStyle/>
                    <a:p>
                      <a:pPr>
                        <a:lnSpc>
                          <a:spcPct val="100000"/>
                        </a:lnSpc>
                        <a:spcBef>
                          <a:spcPts val="950"/>
                        </a:spcBef>
                      </a:pPr>
                      <a:endParaRPr sz="1200">
                        <a:solidFill>
                          <a:schemeClr val="tx1"/>
                        </a:solidFill>
                        <a:latin typeface="Times New Roman"/>
                        <a:cs typeface="Times New Roman"/>
                      </a:endParaRPr>
                    </a:p>
                    <a:p>
                      <a:pPr algn="ctr">
                        <a:lnSpc>
                          <a:spcPct val="100000"/>
                        </a:lnSpc>
                      </a:pPr>
                      <a:r>
                        <a:rPr sz="1200" spc="-25" dirty="0">
                          <a:solidFill>
                            <a:schemeClr val="tx1"/>
                          </a:solidFill>
                          <a:latin typeface="Arial"/>
                          <a:cs typeface="Arial"/>
                        </a:rPr>
                        <a:t>40%</a:t>
                      </a:r>
                      <a:endParaRPr sz="1200">
                        <a:solidFill>
                          <a:schemeClr val="tx1"/>
                        </a:solidFill>
                        <a:latin typeface="Arial"/>
                        <a:cs typeface="Arial"/>
                      </a:endParaRPr>
                    </a:p>
                  </a:txBody>
                  <a:tcPr marL="0" marR="0" marT="120650" marB="0">
                    <a:lnT w="76200">
                      <a:solidFill>
                        <a:srgbClr val="FFFFFF"/>
                      </a:solidFill>
                      <a:prstDash val="solid"/>
                    </a:lnT>
                    <a:lnB w="76200">
                      <a:solidFill>
                        <a:srgbClr val="FFFFFF"/>
                      </a:solidFill>
                      <a:prstDash val="solid"/>
                    </a:lnB>
                    <a:solidFill>
                      <a:schemeClr val="tx1">
                        <a:alpha val="40000"/>
                      </a:schemeClr>
                    </a:solidFill>
                  </a:tcPr>
                </a:tc>
                <a:tc>
                  <a:txBody>
                    <a:bodyPr/>
                    <a:lstStyle/>
                    <a:p>
                      <a:pPr>
                        <a:lnSpc>
                          <a:spcPct val="100000"/>
                        </a:lnSpc>
                        <a:spcBef>
                          <a:spcPts val="950"/>
                        </a:spcBef>
                      </a:pPr>
                      <a:endParaRPr sz="1200" dirty="0">
                        <a:solidFill>
                          <a:schemeClr val="tx1"/>
                        </a:solidFill>
                        <a:latin typeface="Times New Roman"/>
                        <a:cs typeface="Times New Roman"/>
                      </a:endParaRPr>
                    </a:p>
                    <a:p>
                      <a:pPr algn="ctr">
                        <a:lnSpc>
                          <a:spcPct val="100000"/>
                        </a:lnSpc>
                      </a:pPr>
                      <a:r>
                        <a:rPr sz="1200" spc="-25" dirty="0">
                          <a:solidFill>
                            <a:schemeClr val="tx1"/>
                          </a:solidFill>
                          <a:latin typeface="Arial"/>
                          <a:cs typeface="Arial"/>
                        </a:rPr>
                        <a:t>20%</a:t>
                      </a:r>
                      <a:endParaRPr sz="1200" dirty="0">
                        <a:solidFill>
                          <a:schemeClr val="tx1"/>
                        </a:solidFill>
                        <a:latin typeface="Arial"/>
                        <a:cs typeface="Arial"/>
                      </a:endParaRPr>
                    </a:p>
                  </a:txBody>
                  <a:tcPr marL="0" marR="0" marT="120650" marB="0">
                    <a:lnT w="76200">
                      <a:solidFill>
                        <a:srgbClr val="FFFFFF"/>
                      </a:solidFill>
                      <a:prstDash val="solid"/>
                    </a:lnT>
                    <a:lnB w="76200">
                      <a:solidFill>
                        <a:srgbClr val="FFFFFF"/>
                      </a:solidFill>
                      <a:prstDash val="solid"/>
                    </a:lnB>
                    <a:solidFill>
                      <a:schemeClr val="tx1">
                        <a:alpha val="20000"/>
                      </a:schemeClr>
                    </a:solidFill>
                  </a:tcPr>
                </a:tc>
                <a:extLst>
                  <a:ext uri="{0D108BD9-81ED-4DB2-BD59-A6C34878D82A}">
                    <a16:rowId xmlns:a16="http://schemas.microsoft.com/office/drawing/2014/main" val="10002"/>
                  </a:ext>
                </a:extLst>
              </a:tr>
            </a:tbl>
          </a:graphicData>
        </a:graphic>
      </p:graphicFrame>
      <p:graphicFrame>
        <p:nvGraphicFramePr>
          <p:cNvPr id="6" name="object 16">
            <a:extLst>
              <a:ext uri="{FF2B5EF4-FFF2-40B4-BE49-F238E27FC236}">
                <a16:creationId xmlns:a16="http://schemas.microsoft.com/office/drawing/2014/main" id="{DEB88109-289B-1F8F-5903-9B8E6AAE31E1}"/>
              </a:ext>
            </a:extLst>
          </p:cNvPr>
          <p:cNvGraphicFramePr>
            <a:graphicFrameLocks noGrp="1"/>
          </p:cNvGraphicFramePr>
          <p:nvPr>
            <p:extLst>
              <p:ext uri="{D42A27DB-BD31-4B8C-83A1-F6EECF244321}">
                <p14:modId xmlns:p14="http://schemas.microsoft.com/office/powerpoint/2010/main" val="2399032873"/>
              </p:ext>
            </p:extLst>
          </p:nvPr>
        </p:nvGraphicFramePr>
        <p:xfrm>
          <a:off x="4572486" y="1738982"/>
          <a:ext cx="3971784" cy="3778250"/>
        </p:xfrm>
        <a:graphic>
          <a:graphicData uri="http://schemas.openxmlformats.org/drawingml/2006/table">
            <a:tbl>
              <a:tblPr firstRow="1" bandRow="1">
                <a:tableStyleId>{2D5ABB26-0587-4C30-8999-92F81FD0307C}</a:tableStyleId>
              </a:tblPr>
              <a:tblGrid>
                <a:gridCol w="1212474">
                  <a:extLst>
                    <a:ext uri="{9D8B030D-6E8A-4147-A177-3AD203B41FA5}">
                      <a16:colId xmlns:a16="http://schemas.microsoft.com/office/drawing/2014/main" val="20000"/>
                    </a:ext>
                  </a:extLst>
                </a:gridCol>
                <a:gridCol w="689828">
                  <a:extLst>
                    <a:ext uri="{9D8B030D-6E8A-4147-A177-3AD203B41FA5}">
                      <a16:colId xmlns:a16="http://schemas.microsoft.com/office/drawing/2014/main" val="20001"/>
                    </a:ext>
                  </a:extLst>
                </a:gridCol>
                <a:gridCol w="689826">
                  <a:extLst>
                    <a:ext uri="{9D8B030D-6E8A-4147-A177-3AD203B41FA5}">
                      <a16:colId xmlns:a16="http://schemas.microsoft.com/office/drawing/2014/main" val="20002"/>
                    </a:ext>
                  </a:extLst>
                </a:gridCol>
                <a:gridCol w="689828">
                  <a:extLst>
                    <a:ext uri="{9D8B030D-6E8A-4147-A177-3AD203B41FA5}">
                      <a16:colId xmlns:a16="http://schemas.microsoft.com/office/drawing/2014/main" val="20003"/>
                    </a:ext>
                  </a:extLst>
                </a:gridCol>
                <a:gridCol w="689828">
                  <a:extLst>
                    <a:ext uri="{9D8B030D-6E8A-4147-A177-3AD203B41FA5}">
                      <a16:colId xmlns:a16="http://schemas.microsoft.com/office/drawing/2014/main" val="20004"/>
                    </a:ext>
                  </a:extLst>
                </a:gridCol>
              </a:tblGrid>
              <a:tr h="755650">
                <a:tc>
                  <a:txBody>
                    <a:bodyPr/>
                    <a:lstStyle/>
                    <a:p>
                      <a:pPr>
                        <a:lnSpc>
                          <a:spcPct val="100000"/>
                        </a:lnSpc>
                      </a:pPr>
                      <a:endParaRPr sz="1000" dirty="0">
                        <a:latin typeface="Times New Roman"/>
                        <a:cs typeface="Times New Roman"/>
                      </a:endParaRPr>
                    </a:p>
                  </a:txBody>
                  <a:tcPr marL="0" marR="0" marT="0" marB="0">
                    <a:lnL>
                      <a:noFill/>
                    </a:lnL>
                    <a:lnR>
                      <a:noFill/>
                    </a:lnR>
                    <a:lnT w="76200">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nSpc>
                          <a:spcPct val="100000"/>
                        </a:lnSpc>
                        <a:spcBef>
                          <a:spcPts val="844"/>
                        </a:spcBef>
                      </a:pPr>
                      <a:endParaRPr sz="1200">
                        <a:latin typeface="Times New Roman"/>
                        <a:cs typeface="Times New Roman"/>
                      </a:endParaRPr>
                    </a:p>
                    <a:p>
                      <a:pPr algn="ctr">
                        <a:lnSpc>
                          <a:spcPct val="100000"/>
                        </a:lnSpc>
                      </a:pPr>
                      <a:r>
                        <a:rPr sz="1200" spc="-25" dirty="0">
                          <a:solidFill>
                            <a:srgbClr val="FFFFFF"/>
                          </a:solidFill>
                          <a:latin typeface="Arial"/>
                          <a:cs typeface="Arial"/>
                        </a:rPr>
                        <a:t>80%</a:t>
                      </a:r>
                      <a:endParaRPr sz="1200">
                        <a:latin typeface="Arial"/>
                        <a:cs typeface="Arial"/>
                      </a:endParaRPr>
                    </a:p>
                  </a:txBody>
                  <a:tcPr marL="0" marR="0" marT="107314" marB="0">
                    <a:lnL>
                      <a:noFill/>
                    </a:lnL>
                    <a:lnR>
                      <a:noFill/>
                    </a:lnR>
                    <a:lnT w="76200">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alpha val="80000"/>
                      </a:schemeClr>
                    </a:solidFill>
                  </a:tcPr>
                </a:tc>
                <a:tc>
                  <a:txBody>
                    <a:bodyPr/>
                    <a:lstStyle/>
                    <a:p>
                      <a:pPr>
                        <a:lnSpc>
                          <a:spcPct val="100000"/>
                        </a:lnSpc>
                        <a:spcBef>
                          <a:spcPts val="844"/>
                        </a:spcBef>
                      </a:pPr>
                      <a:endParaRPr sz="1200">
                        <a:latin typeface="Times New Roman"/>
                        <a:cs typeface="Times New Roman"/>
                      </a:endParaRPr>
                    </a:p>
                    <a:p>
                      <a:pPr algn="ctr">
                        <a:lnSpc>
                          <a:spcPct val="100000"/>
                        </a:lnSpc>
                      </a:pPr>
                      <a:r>
                        <a:rPr sz="1200" spc="-25" dirty="0">
                          <a:solidFill>
                            <a:srgbClr val="FFFFFF"/>
                          </a:solidFill>
                          <a:latin typeface="Arial"/>
                          <a:cs typeface="Arial"/>
                        </a:rPr>
                        <a:t>60%</a:t>
                      </a:r>
                      <a:endParaRPr sz="1200">
                        <a:latin typeface="Arial"/>
                        <a:cs typeface="Arial"/>
                      </a:endParaRPr>
                    </a:p>
                  </a:txBody>
                  <a:tcPr marL="0" marR="0" marT="107314" marB="0">
                    <a:lnL>
                      <a:noFill/>
                    </a:lnL>
                    <a:lnR>
                      <a:noFill/>
                    </a:lnR>
                    <a:lnT w="76200">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alpha val="60000"/>
                      </a:schemeClr>
                    </a:solidFill>
                  </a:tcPr>
                </a:tc>
                <a:tc>
                  <a:txBody>
                    <a:bodyPr/>
                    <a:lstStyle/>
                    <a:p>
                      <a:pPr>
                        <a:lnSpc>
                          <a:spcPct val="100000"/>
                        </a:lnSpc>
                        <a:spcBef>
                          <a:spcPts val="844"/>
                        </a:spcBef>
                      </a:pPr>
                      <a:endParaRPr sz="1200">
                        <a:solidFill>
                          <a:schemeClr val="accent2"/>
                        </a:solidFill>
                        <a:latin typeface="Times New Roman"/>
                        <a:cs typeface="Times New Roman"/>
                      </a:endParaRPr>
                    </a:p>
                    <a:p>
                      <a:pPr algn="ctr">
                        <a:lnSpc>
                          <a:spcPct val="100000"/>
                        </a:lnSpc>
                      </a:pPr>
                      <a:r>
                        <a:rPr sz="1200" spc="-25" dirty="0">
                          <a:solidFill>
                            <a:schemeClr val="accent2"/>
                          </a:solidFill>
                          <a:latin typeface="Arial"/>
                          <a:cs typeface="Arial"/>
                        </a:rPr>
                        <a:t>40%</a:t>
                      </a:r>
                      <a:endParaRPr sz="1200">
                        <a:solidFill>
                          <a:schemeClr val="accent2"/>
                        </a:solidFill>
                        <a:latin typeface="Arial"/>
                        <a:cs typeface="Arial"/>
                      </a:endParaRPr>
                    </a:p>
                  </a:txBody>
                  <a:tcPr marL="0" marR="0" marT="107314" marB="0">
                    <a:lnL>
                      <a:noFill/>
                    </a:lnL>
                    <a:lnR>
                      <a:noFill/>
                    </a:lnR>
                    <a:lnT w="76200">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alpha val="40000"/>
                      </a:schemeClr>
                    </a:solidFill>
                  </a:tcPr>
                </a:tc>
                <a:tc>
                  <a:txBody>
                    <a:bodyPr/>
                    <a:lstStyle/>
                    <a:p>
                      <a:pPr>
                        <a:lnSpc>
                          <a:spcPct val="100000"/>
                        </a:lnSpc>
                        <a:spcBef>
                          <a:spcPts val="844"/>
                        </a:spcBef>
                      </a:pPr>
                      <a:endParaRPr sz="1200">
                        <a:solidFill>
                          <a:schemeClr val="accent2"/>
                        </a:solidFill>
                        <a:latin typeface="Times New Roman"/>
                        <a:cs typeface="Times New Roman"/>
                      </a:endParaRPr>
                    </a:p>
                    <a:p>
                      <a:pPr algn="ctr">
                        <a:lnSpc>
                          <a:spcPct val="100000"/>
                        </a:lnSpc>
                      </a:pPr>
                      <a:r>
                        <a:rPr sz="1200" spc="-25" dirty="0">
                          <a:solidFill>
                            <a:schemeClr val="accent2"/>
                          </a:solidFill>
                          <a:latin typeface="Arial"/>
                          <a:cs typeface="Arial"/>
                        </a:rPr>
                        <a:t>20%</a:t>
                      </a:r>
                      <a:endParaRPr sz="1200">
                        <a:solidFill>
                          <a:schemeClr val="accent2"/>
                        </a:solidFill>
                        <a:latin typeface="Arial"/>
                        <a:cs typeface="Arial"/>
                      </a:endParaRPr>
                    </a:p>
                  </a:txBody>
                  <a:tcPr marL="0" marR="0" marT="107314" marB="0">
                    <a:lnL>
                      <a:noFill/>
                    </a:lnL>
                    <a:lnR>
                      <a:noFill/>
                    </a:lnR>
                    <a:lnT w="76200">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alpha val="20000"/>
                      </a:schemeClr>
                    </a:solidFill>
                  </a:tcPr>
                </a:tc>
                <a:extLst>
                  <a:ext uri="{0D108BD9-81ED-4DB2-BD59-A6C34878D82A}">
                    <a16:rowId xmlns:a16="http://schemas.microsoft.com/office/drawing/2014/main" val="10003"/>
                  </a:ext>
                </a:extLst>
              </a:tr>
              <a:tr h="753110">
                <a:tc>
                  <a:txBody>
                    <a:bodyPr/>
                    <a:lstStyle/>
                    <a:p>
                      <a:pPr>
                        <a:lnSpc>
                          <a:spcPct val="100000"/>
                        </a:lnSpc>
                      </a:pPr>
                      <a:endParaRPr sz="1000" dirty="0">
                        <a:latin typeface="Times New Roman"/>
                        <a:cs typeface="Times New Roman"/>
                      </a:endParaRPr>
                    </a:p>
                  </a:txBody>
                  <a:tcPr marL="0" marR="0" marT="0" marB="0">
                    <a:lnT w="12700" cap="flat" cmpd="sng" algn="ctr">
                      <a:noFill/>
                      <a:prstDash val="solid"/>
                      <a:round/>
                      <a:headEnd type="none" w="med" len="med"/>
                      <a:tailEnd type="none" w="med" len="med"/>
                    </a:lnT>
                    <a:lnB w="76200">
                      <a:solidFill>
                        <a:srgbClr val="FFFFFF"/>
                      </a:solidFill>
                      <a:prstDash val="solid"/>
                    </a:lnB>
                    <a:solidFill>
                      <a:schemeClr val="accent3"/>
                    </a:solidFill>
                  </a:tcPr>
                </a:tc>
                <a:tc>
                  <a:txBody>
                    <a:bodyPr/>
                    <a:lstStyle/>
                    <a:p>
                      <a:pPr>
                        <a:lnSpc>
                          <a:spcPct val="100000"/>
                        </a:lnSpc>
                        <a:spcBef>
                          <a:spcPts val="565"/>
                        </a:spcBef>
                      </a:pPr>
                      <a:endParaRPr sz="1200">
                        <a:latin typeface="Times New Roman"/>
                        <a:cs typeface="Times New Roman"/>
                      </a:endParaRPr>
                    </a:p>
                    <a:p>
                      <a:pPr marL="6985" algn="ctr">
                        <a:lnSpc>
                          <a:spcPct val="100000"/>
                        </a:lnSpc>
                      </a:pPr>
                      <a:r>
                        <a:rPr sz="1200" spc="-25" dirty="0">
                          <a:solidFill>
                            <a:srgbClr val="FFFFFF"/>
                          </a:solidFill>
                          <a:latin typeface="Arial"/>
                          <a:cs typeface="Arial"/>
                        </a:rPr>
                        <a:t>80%</a:t>
                      </a:r>
                      <a:endParaRPr sz="1200">
                        <a:latin typeface="Arial"/>
                        <a:cs typeface="Arial"/>
                      </a:endParaRPr>
                    </a:p>
                  </a:txBody>
                  <a:tcPr marL="0" marR="0" marT="71755" marB="0">
                    <a:lnT w="12700" cap="flat" cmpd="sng" algn="ctr">
                      <a:noFill/>
                      <a:prstDash val="solid"/>
                      <a:round/>
                      <a:headEnd type="none" w="med" len="med"/>
                      <a:tailEnd type="none" w="med" len="med"/>
                    </a:lnT>
                    <a:lnB w="76200">
                      <a:solidFill>
                        <a:srgbClr val="FFFFFF"/>
                      </a:solidFill>
                      <a:prstDash val="solid"/>
                    </a:lnB>
                    <a:solidFill>
                      <a:schemeClr val="accent3">
                        <a:alpha val="80000"/>
                      </a:schemeClr>
                    </a:solidFill>
                  </a:tcPr>
                </a:tc>
                <a:tc>
                  <a:txBody>
                    <a:bodyPr/>
                    <a:lstStyle/>
                    <a:p>
                      <a:pPr>
                        <a:lnSpc>
                          <a:spcPct val="100000"/>
                        </a:lnSpc>
                        <a:spcBef>
                          <a:spcPts val="565"/>
                        </a:spcBef>
                      </a:pPr>
                      <a:endParaRPr sz="1200">
                        <a:latin typeface="Times New Roman"/>
                        <a:cs typeface="Times New Roman"/>
                      </a:endParaRPr>
                    </a:p>
                    <a:p>
                      <a:pPr marL="7620" algn="ctr">
                        <a:lnSpc>
                          <a:spcPct val="100000"/>
                        </a:lnSpc>
                      </a:pPr>
                      <a:r>
                        <a:rPr sz="1200" spc="-25" dirty="0">
                          <a:solidFill>
                            <a:srgbClr val="FFFFFF"/>
                          </a:solidFill>
                          <a:latin typeface="Arial"/>
                          <a:cs typeface="Arial"/>
                        </a:rPr>
                        <a:t>60%</a:t>
                      </a:r>
                      <a:endParaRPr sz="1200">
                        <a:latin typeface="Arial"/>
                        <a:cs typeface="Arial"/>
                      </a:endParaRPr>
                    </a:p>
                  </a:txBody>
                  <a:tcPr marL="0" marR="0" marT="71755" marB="0">
                    <a:lnT w="12700" cap="flat" cmpd="sng" algn="ctr">
                      <a:noFill/>
                      <a:prstDash val="solid"/>
                      <a:round/>
                      <a:headEnd type="none" w="med" len="med"/>
                      <a:tailEnd type="none" w="med" len="med"/>
                    </a:lnT>
                    <a:lnB w="76200">
                      <a:solidFill>
                        <a:srgbClr val="FFFFFF"/>
                      </a:solidFill>
                      <a:prstDash val="solid"/>
                    </a:lnB>
                    <a:solidFill>
                      <a:schemeClr val="accent3">
                        <a:alpha val="60000"/>
                      </a:schemeClr>
                    </a:solidFill>
                  </a:tcPr>
                </a:tc>
                <a:tc>
                  <a:txBody>
                    <a:bodyPr/>
                    <a:lstStyle/>
                    <a:p>
                      <a:pPr>
                        <a:lnSpc>
                          <a:spcPct val="100000"/>
                        </a:lnSpc>
                        <a:spcBef>
                          <a:spcPts val="565"/>
                        </a:spcBef>
                      </a:pPr>
                      <a:endParaRPr sz="1200">
                        <a:solidFill>
                          <a:schemeClr val="accent3"/>
                        </a:solidFill>
                        <a:latin typeface="Times New Roman"/>
                        <a:cs typeface="Times New Roman"/>
                      </a:endParaRPr>
                    </a:p>
                    <a:p>
                      <a:pPr marL="8255" algn="ctr">
                        <a:lnSpc>
                          <a:spcPct val="100000"/>
                        </a:lnSpc>
                      </a:pPr>
                      <a:r>
                        <a:rPr sz="1200" spc="-25" dirty="0">
                          <a:solidFill>
                            <a:schemeClr val="accent3"/>
                          </a:solidFill>
                          <a:latin typeface="Arial"/>
                          <a:cs typeface="Arial"/>
                        </a:rPr>
                        <a:t>40%</a:t>
                      </a:r>
                      <a:endParaRPr sz="1200">
                        <a:solidFill>
                          <a:schemeClr val="accent3"/>
                        </a:solidFill>
                        <a:latin typeface="Arial"/>
                        <a:cs typeface="Arial"/>
                      </a:endParaRPr>
                    </a:p>
                  </a:txBody>
                  <a:tcPr marL="0" marR="0" marT="71755" marB="0">
                    <a:lnT w="12700" cap="flat" cmpd="sng" algn="ctr">
                      <a:noFill/>
                      <a:prstDash val="solid"/>
                      <a:round/>
                      <a:headEnd type="none" w="med" len="med"/>
                      <a:tailEnd type="none" w="med" len="med"/>
                    </a:lnT>
                    <a:lnB w="76200">
                      <a:solidFill>
                        <a:srgbClr val="FFFFFF"/>
                      </a:solidFill>
                      <a:prstDash val="solid"/>
                    </a:lnB>
                    <a:solidFill>
                      <a:schemeClr val="accent3">
                        <a:alpha val="40000"/>
                      </a:schemeClr>
                    </a:solidFill>
                  </a:tcPr>
                </a:tc>
                <a:tc>
                  <a:txBody>
                    <a:bodyPr/>
                    <a:lstStyle/>
                    <a:p>
                      <a:pPr>
                        <a:lnSpc>
                          <a:spcPct val="100000"/>
                        </a:lnSpc>
                        <a:spcBef>
                          <a:spcPts val="565"/>
                        </a:spcBef>
                      </a:pPr>
                      <a:endParaRPr sz="1200">
                        <a:solidFill>
                          <a:schemeClr val="accent3"/>
                        </a:solidFill>
                        <a:latin typeface="Times New Roman"/>
                        <a:cs typeface="Times New Roman"/>
                      </a:endParaRPr>
                    </a:p>
                    <a:p>
                      <a:pPr marL="8890" algn="ctr">
                        <a:lnSpc>
                          <a:spcPct val="100000"/>
                        </a:lnSpc>
                      </a:pPr>
                      <a:r>
                        <a:rPr sz="1200" spc="-25" dirty="0">
                          <a:solidFill>
                            <a:schemeClr val="accent3"/>
                          </a:solidFill>
                          <a:latin typeface="Arial"/>
                          <a:cs typeface="Arial"/>
                        </a:rPr>
                        <a:t>20%</a:t>
                      </a:r>
                      <a:endParaRPr sz="1200">
                        <a:solidFill>
                          <a:schemeClr val="accent3"/>
                        </a:solidFill>
                        <a:latin typeface="Arial"/>
                        <a:cs typeface="Arial"/>
                      </a:endParaRPr>
                    </a:p>
                  </a:txBody>
                  <a:tcPr marL="0" marR="0" marT="71755" marB="0">
                    <a:lnT w="12700" cap="flat" cmpd="sng" algn="ctr">
                      <a:noFill/>
                      <a:prstDash val="solid"/>
                      <a:round/>
                      <a:headEnd type="none" w="med" len="med"/>
                      <a:tailEnd type="none" w="med" len="med"/>
                    </a:lnT>
                    <a:lnB w="76200">
                      <a:solidFill>
                        <a:srgbClr val="FFFFFF"/>
                      </a:solidFill>
                      <a:prstDash val="solid"/>
                    </a:lnB>
                    <a:solidFill>
                      <a:schemeClr val="accent3">
                        <a:alpha val="20000"/>
                      </a:schemeClr>
                    </a:solidFill>
                  </a:tcPr>
                </a:tc>
                <a:extLst>
                  <a:ext uri="{0D108BD9-81ED-4DB2-BD59-A6C34878D82A}">
                    <a16:rowId xmlns:a16="http://schemas.microsoft.com/office/drawing/2014/main" val="10004"/>
                  </a:ext>
                </a:extLst>
              </a:tr>
              <a:tr h="753110">
                <a:tc>
                  <a:txBody>
                    <a:bodyPr/>
                    <a:lstStyle/>
                    <a:p>
                      <a:pPr>
                        <a:lnSpc>
                          <a:spcPct val="100000"/>
                        </a:lnSpc>
                      </a:pPr>
                      <a:endParaRPr sz="1000" dirty="0">
                        <a:latin typeface="Times New Roman"/>
                        <a:cs typeface="Times New Roman"/>
                      </a:endParaRPr>
                    </a:p>
                  </a:txBody>
                  <a:tcPr marL="0" marR="0" marT="0" marB="0">
                    <a:lnT w="76200">
                      <a:solidFill>
                        <a:srgbClr val="FFFFFF"/>
                      </a:solidFill>
                      <a:prstDash val="solid"/>
                    </a:lnT>
                    <a:solidFill>
                      <a:schemeClr val="accent4"/>
                    </a:solidFill>
                  </a:tcPr>
                </a:tc>
                <a:tc>
                  <a:txBody>
                    <a:bodyPr/>
                    <a:lstStyle/>
                    <a:p>
                      <a:pPr>
                        <a:lnSpc>
                          <a:spcPct val="100000"/>
                        </a:lnSpc>
                        <a:spcBef>
                          <a:spcPts val="830"/>
                        </a:spcBef>
                      </a:pPr>
                      <a:endParaRPr sz="1200">
                        <a:latin typeface="Times New Roman"/>
                        <a:cs typeface="Times New Roman"/>
                      </a:endParaRPr>
                    </a:p>
                    <a:p>
                      <a:pPr marL="6985" algn="ctr">
                        <a:lnSpc>
                          <a:spcPct val="100000"/>
                        </a:lnSpc>
                      </a:pPr>
                      <a:r>
                        <a:rPr sz="1200" spc="-25" dirty="0">
                          <a:solidFill>
                            <a:srgbClr val="FFFFFF"/>
                          </a:solidFill>
                          <a:latin typeface="Arial"/>
                          <a:cs typeface="Arial"/>
                        </a:rPr>
                        <a:t>80%</a:t>
                      </a:r>
                      <a:endParaRPr sz="1200">
                        <a:latin typeface="Arial"/>
                        <a:cs typeface="Arial"/>
                      </a:endParaRPr>
                    </a:p>
                  </a:txBody>
                  <a:tcPr marL="0" marR="0" marT="105410" marB="0">
                    <a:lnT w="76200">
                      <a:solidFill>
                        <a:srgbClr val="FFFFFF"/>
                      </a:solidFill>
                      <a:prstDash val="solid"/>
                    </a:lnT>
                    <a:solidFill>
                      <a:schemeClr val="accent4">
                        <a:alpha val="80000"/>
                      </a:schemeClr>
                    </a:solidFill>
                  </a:tcPr>
                </a:tc>
                <a:tc>
                  <a:txBody>
                    <a:bodyPr/>
                    <a:lstStyle/>
                    <a:p>
                      <a:pPr>
                        <a:lnSpc>
                          <a:spcPct val="100000"/>
                        </a:lnSpc>
                        <a:spcBef>
                          <a:spcPts val="830"/>
                        </a:spcBef>
                      </a:pPr>
                      <a:endParaRPr sz="1200">
                        <a:latin typeface="Times New Roman"/>
                        <a:cs typeface="Times New Roman"/>
                      </a:endParaRPr>
                    </a:p>
                    <a:p>
                      <a:pPr marL="7620" algn="ctr">
                        <a:lnSpc>
                          <a:spcPct val="100000"/>
                        </a:lnSpc>
                      </a:pPr>
                      <a:r>
                        <a:rPr sz="1200" spc="-25" dirty="0">
                          <a:solidFill>
                            <a:srgbClr val="FFFFFF"/>
                          </a:solidFill>
                          <a:latin typeface="Arial"/>
                          <a:cs typeface="Arial"/>
                        </a:rPr>
                        <a:t>60%</a:t>
                      </a:r>
                      <a:endParaRPr sz="1200">
                        <a:latin typeface="Arial"/>
                        <a:cs typeface="Arial"/>
                      </a:endParaRPr>
                    </a:p>
                  </a:txBody>
                  <a:tcPr marL="0" marR="0" marT="105410" marB="0">
                    <a:lnT w="76200">
                      <a:solidFill>
                        <a:srgbClr val="FFFFFF"/>
                      </a:solidFill>
                      <a:prstDash val="solid"/>
                    </a:lnT>
                    <a:solidFill>
                      <a:schemeClr val="accent4">
                        <a:alpha val="60000"/>
                      </a:schemeClr>
                    </a:solidFill>
                  </a:tcPr>
                </a:tc>
                <a:tc>
                  <a:txBody>
                    <a:bodyPr/>
                    <a:lstStyle/>
                    <a:p>
                      <a:pPr>
                        <a:lnSpc>
                          <a:spcPct val="100000"/>
                        </a:lnSpc>
                        <a:spcBef>
                          <a:spcPts val="830"/>
                        </a:spcBef>
                      </a:pPr>
                      <a:endParaRPr sz="1200">
                        <a:solidFill>
                          <a:schemeClr val="accent4"/>
                        </a:solidFill>
                        <a:latin typeface="Times New Roman"/>
                        <a:cs typeface="Times New Roman"/>
                      </a:endParaRPr>
                    </a:p>
                    <a:p>
                      <a:pPr marL="8255" algn="ctr">
                        <a:lnSpc>
                          <a:spcPct val="100000"/>
                        </a:lnSpc>
                      </a:pPr>
                      <a:r>
                        <a:rPr sz="1200" spc="-25" dirty="0">
                          <a:solidFill>
                            <a:schemeClr val="accent4"/>
                          </a:solidFill>
                          <a:latin typeface="Arial"/>
                          <a:cs typeface="Arial"/>
                        </a:rPr>
                        <a:t>40%</a:t>
                      </a:r>
                      <a:endParaRPr sz="1200">
                        <a:solidFill>
                          <a:schemeClr val="accent4"/>
                        </a:solidFill>
                        <a:latin typeface="Arial"/>
                        <a:cs typeface="Arial"/>
                      </a:endParaRPr>
                    </a:p>
                  </a:txBody>
                  <a:tcPr marL="0" marR="0" marT="105410" marB="0">
                    <a:lnT w="76200">
                      <a:solidFill>
                        <a:srgbClr val="FFFFFF"/>
                      </a:solidFill>
                      <a:prstDash val="solid"/>
                    </a:lnT>
                    <a:solidFill>
                      <a:schemeClr val="accent4">
                        <a:alpha val="40000"/>
                      </a:schemeClr>
                    </a:solidFill>
                  </a:tcPr>
                </a:tc>
                <a:tc>
                  <a:txBody>
                    <a:bodyPr/>
                    <a:lstStyle/>
                    <a:p>
                      <a:pPr>
                        <a:lnSpc>
                          <a:spcPct val="100000"/>
                        </a:lnSpc>
                        <a:spcBef>
                          <a:spcPts val="830"/>
                        </a:spcBef>
                      </a:pPr>
                      <a:endParaRPr sz="1200">
                        <a:solidFill>
                          <a:schemeClr val="accent4"/>
                        </a:solidFill>
                        <a:latin typeface="Times New Roman"/>
                        <a:cs typeface="Times New Roman"/>
                      </a:endParaRPr>
                    </a:p>
                    <a:p>
                      <a:pPr marL="8890" algn="ctr">
                        <a:lnSpc>
                          <a:spcPct val="100000"/>
                        </a:lnSpc>
                      </a:pPr>
                      <a:r>
                        <a:rPr sz="1200" spc="-25" dirty="0">
                          <a:solidFill>
                            <a:schemeClr val="accent4"/>
                          </a:solidFill>
                          <a:latin typeface="Arial"/>
                          <a:cs typeface="Arial"/>
                        </a:rPr>
                        <a:t>20%</a:t>
                      </a:r>
                      <a:endParaRPr sz="1200">
                        <a:solidFill>
                          <a:schemeClr val="accent4"/>
                        </a:solidFill>
                        <a:latin typeface="Arial"/>
                        <a:cs typeface="Arial"/>
                      </a:endParaRPr>
                    </a:p>
                  </a:txBody>
                  <a:tcPr marL="0" marR="0" marT="105410" marB="0">
                    <a:lnT w="76200">
                      <a:solidFill>
                        <a:srgbClr val="FFFFFF"/>
                      </a:solidFill>
                      <a:prstDash val="solid"/>
                    </a:lnT>
                    <a:solidFill>
                      <a:schemeClr val="accent4">
                        <a:alpha val="20000"/>
                      </a:schemeClr>
                    </a:solidFill>
                  </a:tcPr>
                </a:tc>
                <a:extLst>
                  <a:ext uri="{0D108BD9-81ED-4DB2-BD59-A6C34878D82A}">
                    <a16:rowId xmlns:a16="http://schemas.microsoft.com/office/drawing/2014/main" val="10005"/>
                  </a:ext>
                </a:extLst>
              </a:tr>
              <a:tr h="758190">
                <a:tc>
                  <a:txBody>
                    <a:bodyPr/>
                    <a:lstStyle/>
                    <a:p>
                      <a:pPr>
                        <a:lnSpc>
                          <a:spcPct val="100000"/>
                        </a:lnSpc>
                      </a:pPr>
                      <a:endParaRPr sz="1000">
                        <a:latin typeface="Times New Roman"/>
                        <a:cs typeface="Times New Roman"/>
                      </a:endParaRPr>
                    </a:p>
                  </a:txBody>
                  <a:tcPr marL="0" marR="0" marT="0" marB="0">
                    <a:lnB w="76669">
                      <a:solidFill>
                        <a:srgbClr val="FFFFFF"/>
                      </a:solidFill>
                      <a:prstDash val="solid"/>
                    </a:lnB>
                    <a:solidFill>
                      <a:schemeClr val="accent5"/>
                    </a:solidFill>
                  </a:tcPr>
                </a:tc>
                <a:tc>
                  <a:txBody>
                    <a:bodyPr/>
                    <a:lstStyle/>
                    <a:p>
                      <a:pPr>
                        <a:lnSpc>
                          <a:spcPct val="100000"/>
                        </a:lnSpc>
                        <a:spcBef>
                          <a:spcPts val="565"/>
                        </a:spcBef>
                      </a:pPr>
                      <a:endParaRPr sz="1200">
                        <a:latin typeface="Times New Roman"/>
                        <a:cs typeface="Times New Roman"/>
                      </a:endParaRPr>
                    </a:p>
                    <a:p>
                      <a:pPr marL="6985" algn="ctr">
                        <a:lnSpc>
                          <a:spcPct val="100000"/>
                        </a:lnSpc>
                      </a:pPr>
                      <a:r>
                        <a:rPr sz="1200" spc="-25" dirty="0">
                          <a:solidFill>
                            <a:srgbClr val="FFFFFF"/>
                          </a:solidFill>
                          <a:latin typeface="Arial"/>
                          <a:cs typeface="Arial"/>
                        </a:rPr>
                        <a:t>80%</a:t>
                      </a:r>
                      <a:endParaRPr sz="1200">
                        <a:latin typeface="Arial"/>
                        <a:cs typeface="Arial"/>
                      </a:endParaRPr>
                    </a:p>
                  </a:txBody>
                  <a:tcPr marL="0" marR="0" marT="71755" marB="0">
                    <a:lnB w="76669">
                      <a:solidFill>
                        <a:srgbClr val="FFFFFF"/>
                      </a:solidFill>
                      <a:prstDash val="solid"/>
                    </a:lnB>
                    <a:solidFill>
                      <a:schemeClr val="accent5">
                        <a:alpha val="80000"/>
                      </a:schemeClr>
                    </a:solidFill>
                  </a:tcPr>
                </a:tc>
                <a:tc>
                  <a:txBody>
                    <a:bodyPr/>
                    <a:lstStyle/>
                    <a:p>
                      <a:pPr>
                        <a:lnSpc>
                          <a:spcPct val="100000"/>
                        </a:lnSpc>
                        <a:spcBef>
                          <a:spcPts val="565"/>
                        </a:spcBef>
                      </a:pPr>
                      <a:endParaRPr sz="1200">
                        <a:latin typeface="Times New Roman"/>
                        <a:cs typeface="Times New Roman"/>
                      </a:endParaRPr>
                    </a:p>
                    <a:p>
                      <a:pPr marL="7620" algn="ctr">
                        <a:lnSpc>
                          <a:spcPct val="100000"/>
                        </a:lnSpc>
                      </a:pPr>
                      <a:r>
                        <a:rPr sz="1200" spc="-25" dirty="0">
                          <a:solidFill>
                            <a:srgbClr val="FFFFFF"/>
                          </a:solidFill>
                          <a:latin typeface="Arial"/>
                          <a:cs typeface="Arial"/>
                        </a:rPr>
                        <a:t>60%</a:t>
                      </a:r>
                      <a:endParaRPr sz="1200">
                        <a:latin typeface="Arial"/>
                        <a:cs typeface="Arial"/>
                      </a:endParaRPr>
                    </a:p>
                  </a:txBody>
                  <a:tcPr marL="0" marR="0" marT="71755" marB="0">
                    <a:lnB w="76669">
                      <a:solidFill>
                        <a:srgbClr val="FFFFFF"/>
                      </a:solidFill>
                      <a:prstDash val="solid"/>
                    </a:lnB>
                    <a:solidFill>
                      <a:schemeClr val="accent5">
                        <a:alpha val="60000"/>
                      </a:schemeClr>
                    </a:solidFill>
                  </a:tcPr>
                </a:tc>
                <a:tc>
                  <a:txBody>
                    <a:bodyPr/>
                    <a:lstStyle/>
                    <a:p>
                      <a:pPr>
                        <a:lnSpc>
                          <a:spcPct val="100000"/>
                        </a:lnSpc>
                        <a:spcBef>
                          <a:spcPts val="565"/>
                        </a:spcBef>
                      </a:pPr>
                      <a:endParaRPr sz="1200">
                        <a:solidFill>
                          <a:schemeClr val="accent5"/>
                        </a:solidFill>
                        <a:latin typeface="Times New Roman"/>
                        <a:cs typeface="Times New Roman"/>
                      </a:endParaRPr>
                    </a:p>
                    <a:p>
                      <a:pPr marL="8255" algn="ctr">
                        <a:lnSpc>
                          <a:spcPct val="100000"/>
                        </a:lnSpc>
                      </a:pPr>
                      <a:r>
                        <a:rPr sz="1200" spc="-25" dirty="0">
                          <a:solidFill>
                            <a:schemeClr val="accent5"/>
                          </a:solidFill>
                          <a:latin typeface="Arial"/>
                          <a:cs typeface="Arial"/>
                        </a:rPr>
                        <a:t>40%</a:t>
                      </a:r>
                      <a:endParaRPr sz="1200">
                        <a:solidFill>
                          <a:schemeClr val="accent5"/>
                        </a:solidFill>
                        <a:latin typeface="Arial"/>
                        <a:cs typeface="Arial"/>
                      </a:endParaRPr>
                    </a:p>
                  </a:txBody>
                  <a:tcPr marL="0" marR="0" marT="71755" marB="0">
                    <a:lnB w="76669">
                      <a:solidFill>
                        <a:srgbClr val="FFFFFF"/>
                      </a:solidFill>
                      <a:prstDash val="solid"/>
                    </a:lnB>
                    <a:solidFill>
                      <a:schemeClr val="accent5">
                        <a:alpha val="40000"/>
                      </a:schemeClr>
                    </a:solidFill>
                  </a:tcPr>
                </a:tc>
                <a:tc>
                  <a:txBody>
                    <a:bodyPr/>
                    <a:lstStyle/>
                    <a:p>
                      <a:pPr>
                        <a:lnSpc>
                          <a:spcPct val="100000"/>
                        </a:lnSpc>
                        <a:spcBef>
                          <a:spcPts val="565"/>
                        </a:spcBef>
                      </a:pPr>
                      <a:endParaRPr sz="1200">
                        <a:solidFill>
                          <a:schemeClr val="accent5"/>
                        </a:solidFill>
                        <a:latin typeface="Times New Roman"/>
                        <a:cs typeface="Times New Roman"/>
                      </a:endParaRPr>
                    </a:p>
                    <a:p>
                      <a:pPr marL="8890" algn="ctr">
                        <a:lnSpc>
                          <a:spcPct val="100000"/>
                        </a:lnSpc>
                      </a:pPr>
                      <a:r>
                        <a:rPr sz="1200" spc="-25" dirty="0">
                          <a:solidFill>
                            <a:schemeClr val="accent5"/>
                          </a:solidFill>
                          <a:latin typeface="Arial"/>
                          <a:cs typeface="Arial"/>
                        </a:rPr>
                        <a:t>20%</a:t>
                      </a:r>
                      <a:endParaRPr sz="1200">
                        <a:solidFill>
                          <a:schemeClr val="accent5"/>
                        </a:solidFill>
                        <a:latin typeface="Arial"/>
                        <a:cs typeface="Arial"/>
                      </a:endParaRPr>
                    </a:p>
                  </a:txBody>
                  <a:tcPr marL="0" marR="0" marT="71755" marB="0">
                    <a:lnB w="76669">
                      <a:solidFill>
                        <a:srgbClr val="FFFFFF"/>
                      </a:solidFill>
                      <a:prstDash val="solid"/>
                    </a:lnB>
                    <a:solidFill>
                      <a:schemeClr val="accent5">
                        <a:alpha val="20000"/>
                      </a:schemeClr>
                    </a:solidFill>
                  </a:tcPr>
                </a:tc>
                <a:extLst>
                  <a:ext uri="{0D108BD9-81ED-4DB2-BD59-A6C34878D82A}">
                    <a16:rowId xmlns:a16="http://schemas.microsoft.com/office/drawing/2014/main" val="10006"/>
                  </a:ext>
                </a:extLst>
              </a:tr>
              <a:tr h="758190">
                <a:tc>
                  <a:txBody>
                    <a:bodyPr/>
                    <a:lstStyle/>
                    <a:p>
                      <a:pPr>
                        <a:lnSpc>
                          <a:spcPct val="100000"/>
                        </a:lnSpc>
                      </a:pPr>
                      <a:endParaRPr sz="1000">
                        <a:latin typeface="Times New Roman"/>
                        <a:cs typeface="Times New Roman"/>
                      </a:endParaRPr>
                    </a:p>
                  </a:txBody>
                  <a:tcPr marL="0" marR="0" marT="0" marB="0">
                    <a:lnT w="76669">
                      <a:solidFill>
                        <a:srgbClr val="FFFFFF"/>
                      </a:solidFill>
                      <a:prstDash val="solid"/>
                    </a:lnT>
                    <a:solidFill>
                      <a:schemeClr val="accent6"/>
                    </a:solidFill>
                  </a:tcPr>
                </a:tc>
                <a:tc>
                  <a:txBody>
                    <a:bodyPr/>
                    <a:lstStyle/>
                    <a:p>
                      <a:pPr>
                        <a:lnSpc>
                          <a:spcPct val="100000"/>
                        </a:lnSpc>
                        <a:spcBef>
                          <a:spcPts val="790"/>
                        </a:spcBef>
                      </a:pPr>
                      <a:endParaRPr sz="1200">
                        <a:latin typeface="Times New Roman"/>
                        <a:cs typeface="Times New Roman"/>
                      </a:endParaRPr>
                    </a:p>
                    <a:p>
                      <a:pPr algn="ctr">
                        <a:lnSpc>
                          <a:spcPct val="100000"/>
                        </a:lnSpc>
                      </a:pPr>
                      <a:r>
                        <a:rPr sz="1200" spc="-25" dirty="0">
                          <a:solidFill>
                            <a:srgbClr val="FFFFFF"/>
                          </a:solidFill>
                          <a:latin typeface="Arial"/>
                          <a:cs typeface="Arial"/>
                        </a:rPr>
                        <a:t>80%</a:t>
                      </a:r>
                      <a:endParaRPr sz="1200">
                        <a:latin typeface="Arial"/>
                        <a:cs typeface="Arial"/>
                      </a:endParaRPr>
                    </a:p>
                  </a:txBody>
                  <a:tcPr marL="0" marR="0" marT="100330" marB="0">
                    <a:lnT w="76669">
                      <a:solidFill>
                        <a:srgbClr val="FFFFFF"/>
                      </a:solidFill>
                      <a:prstDash val="solid"/>
                    </a:lnT>
                    <a:solidFill>
                      <a:schemeClr val="accent6">
                        <a:alpha val="80000"/>
                      </a:schemeClr>
                    </a:solidFill>
                  </a:tcPr>
                </a:tc>
                <a:tc>
                  <a:txBody>
                    <a:bodyPr/>
                    <a:lstStyle/>
                    <a:p>
                      <a:pPr>
                        <a:lnSpc>
                          <a:spcPct val="100000"/>
                        </a:lnSpc>
                        <a:spcBef>
                          <a:spcPts val="790"/>
                        </a:spcBef>
                      </a:pPr>
                      <a:endParaRPr sz="1200">
                        <a:latin typeface="Times New Roman"/>
                        <a:cs typeface="Times New Roman"/>
                      </a:endParaRPr>
                    </a:p>
                    <a:p>
                      <a:pPr algn="ctr">
                        <a:lnSpc>
                          <a:spcPct val="100000"/>
                        </a:lnSpc>
                      </a:pPr>
                      <a:r>
                        <a:rPr sz="1200" spc="-25" dirty="0">
                          <a:solidFill>
                            <a:srgbClr val="FFFFFF"/>
                          </a:solidFill>
                          <a:latin typeface="Arial"/>
                          <a:cs typeface="Arial"/>
                        </a:rPr>
                        <a:t>60%</a:t>
                      </a:r>
                      <a:endParaRPr sz="1200">
                        <a:latin typeface="Arial"/>
                        <a:cs typeface="Arial"/>
                      </a:endParaRPr>
                    </a:p>
                  </a:txBody>
                  <a:tcPr marL="0" marR="0" marT="100330" marB="0">
                    <a:lnT w="76669">
                      <a:solidFill>
                        <a:srgbClr val="FFFFFF"/>
                      </a:solidFill>
                      <a:prstDash val="solid"/>
                    </a:lnT>
                    <a:solidFill>
                      <a:schemeClr val="accent6">
                        <a:alpha val="60000"/>
                      </a:schemeClr>
                    </a:solidFill>
                  </a:tcPr>
                </a:tc>
                <a:tc>
                  <a:txBody>
                    <a:bodyPr/>
                    <a:lstStyle/>
                    <a:p>
                      <a:pPr>
                        <a:lnSpc>
                          <a:spcPct val="100000"/>
                        </a:lnSpc>
                        <a:spcBef>
                          <a:spcPts val="790"/>
                        </a:spcBef>
                      </a:pPr>
                      <a:endParaRPr sz="1200">
                        <a:solidFill>
                          <a:schemeClr val="accent6"/>
                        </a:solidFill>
                        <a:latin typeface="Times New Roman"/>
                        <a:cs typeface="Times New Roman"/>
                      </a:endParaRPr>
                    </a:p>
                    <a:p>
                      <a:pPr algn="ctr">
                        <a:lnSpc>
                          <a:spcPct val="100000"/>
                        </a:lnSpc>
                      </a:pPr>
                      <a:r>
                        <a:rPr sz="1200" spc="-25" dirty="0">
                          <a:solidFill>
                            <a:schemeClr val="accent6"/>
                          </a:solidFill>
                          <a:latin typeface="Arial"/>
                          <a:cs typeface="Arial"/>
                        </a:rPr>
                        <a:t>40%</a:t>
                      </a:r>
                      <a:endParaRPr sz="1200">
                        <a:solidFill>
                          <a:schemeClr val="accent6"/>
                        </a:solidFill>
                        <a:latin typeface="Arial"/>
                        <a:cs typeface="Arial"/>
                      </a:endParaRPr>
                    </a:p>
                  </a:txBody>
                  <a:tcPr marL="0" marR="0" marT="100330" marB="0">
                    <a:lnT w="76669">
                      <a:solidFill>
                        <a:srgbClr val="FFFFFF"/>
                      </a:solidFill>
                      <a:prstDash val="solid"/>
                    </a:lnT>
                    <a:solidFill>
                      <a:schemeClr val="accent6">
                        <a:alpha val="40000"/>
                      </a:schemeClr>
                    </a:solidFill>
                  </a:tcPr>
                </a:tc>
                <a:tc>
                  <a:txBody>
                    <a:bodyPr/>
                    <a:lstStyle/>
                    <a:p>
                      <a:pPr>
                        <a:lnSpc>
                          <a:spcPct val="100000"/>
                        </a:lnSpc>
                        <a:spcBef>
                          <a:spcPts val="790"/>
                        </a:spcBef>
                      </a:pPr>
                      <a:endParaRPr sz="1200" dirty="0">
                        <a:solidFill>
                          <a:schemeClr val="accent6"/>
                        </a:solidFill>
                        <a:latin typeface="Times New Roman"/>
                        <a:cs typeface="Times New Roman"/>
                      </a:endParaRPr>
                    </a:p>
                    <a:p>
                      <a:pPr algn="ctr">
                        <a:lnSpc>
                          <a:spcPct val="100000"/>
                        </a:lnSpc>
                      </a:pPr>
                      <a:r>
                        <a:rPr sz="1200" spc="-25" dirty="0">
                          <a:solidFill>
                            <a:schemeClr val="accent6"/>
                          </a:solidFill>
                          <a:latin typeface="Arial"/>
                          <a:cs typeface="Arial"/>
                        </a:rPr>
                        <a:t>20%</a:t>
                      </a:r>
                      <a:endParaRPr sz="1200" dirty="0">
                        <a:solidFill>
                          <a:schemeClr val="accent6"/>
                        </a:solidFill>
                        <a:latin typeface="Arial"/>
                        <a:cs typeface="Arial"/>
                      </a:endParaRPr>
                    </a:p>
                  </a:txBody>
                  <a:tcPr marL="0" marR="0" marT="100330" marB="0">
                    <a:lnT w="76669">
                      <a:solidFill>
                        <a:srgbClr val="FFFFFF"/>
                      </a:solidFill>
                      <a:prstDash val="solid"/>
                    </a:lnT>
                    <a:solidFill>
                      <a:schemeClr val="accent6">
                        <a:alpha val="20000"/>
                      </a:schemeClr>
                    </a:solidFill>
                  </a:tcPr>
                </a:tc>
                <a:extLst>
                  <a:ext uri="{0D108BD9-81ED-4DB2-BD59-A6C34878D82A}">
                    <a16:rowId xmlns:a16="http://schemas.microsoft.com/office/drawing/2014/main" val="10007"/>
                  </a:ext>
                </a:extLst>
              </a:tr>
            </a:tbl>
          </a:graphicData>
        </a:graphic>
      </p:graphicFrame>
      <p:graphicFrame>
        <p:nvGraphicFramePr>
          <p:cNvPr id="7" name="object 16">
            <a:extLst>
              <a:ext uri="{FF2B5EF4-FFF2-40B4-BE49-F238E27FC236}">
                <a16:creationId xmlns:a16="http://schemas.microsoft.com/office/drawing/2014/main" id="{1E34D13C-6C5B-1377-D4AD-613C1B09C348}"/>
              </a:ext>
            </a:extLst>
          </p:cNvPr>
          <p:cNvGraphicFramePr>
            <a:graphicFrameLocks noGrp="1"/>
          </p:cNvGraphicFramePr>
          <p:nvPr>
            <p:extLst>
              <p:ext uri="{D42A27DB-BD31-4B8C-83A1-F6EECF244321}">
                <p14:modId xmlns:p14="http://schemas.microsoft.com/office/powerpoint/2010/main" val="3349613888"/>
              </p:ext>
            </p:extLst>
          </p:nvPr>
        </p:nvGraphicFramePr>
        <p:xfrm>
          <a:off x="8748951" y="1738982"/>
          <a:ext cx="659417" cy="2339340"/>
        </p:xfrm>
        <a:graphic>
          <a:graphicData uri="http://schemas.openxmlformats.org/drawingml/2006/table">
            <a:tbl>
              <a:tblPr firstRow="1" bandRow="1">
                <a:tableStyleId>{2D5ABB26-0587-4C30-8999-92F81FD0307C}</a:tableStyleId>
              </a:tblPr>
              <a:tblGrid>
                <a:gridCol w="659417">
                  <a:extLst>
                    <a:ext uri="{9D8B030D-6E8A-4147-A177-3AD203B41FA5}">
                      <a16:colId xmlns:a16="http://schemas.microsoft.com/office/drawing/2014/main" val="20000"/>
                    </a:ext>
                  </a:extLst>
                </a:gridCol>
              </a:tblGrid>
              <a:tr h="755650">
                <a:tc>
                  <a:txBody>
                    <a:bodyPr/>
                    <a:lstStyle/>
                    <a:p>
                      <a:pPr>
                        <a:lnSpc>
                          <a:spcPct val="100000"/>
                        </a:lnSpc>
                      </a:pPr>
                      <a:endParaRPr sz="1000">
                        <a:latin typeface="Times New Roman"/>
                        <a:cs typeface="Times New Roman"/>
                      </a:endParaRPr>
                    </a:p>
                  </a:txBody>
                  <a:tcPr marL="0" marR="0" marT="0" marB="0">
                    <a:lnB w="76200">
                      <a:solidFill>
                        <a:srgbClr val="FFFFFF"/>
                      </a:solidFill>
                      <a:prstDash val="solid"/>
                    </a:lnB>
                    <a:solidFill>
                      <a:srgbClr val="DA1E27"/>
                    </a:solidFill>
                  </a:tcPr>
                </a:tc>
                <a:extLst>
                  <a:ext uri="{0D108BD9-81ED-4DB2-BD59-A6C34878D82A}">
                    <a16:rowId xmlns:a16="http://schemas.microsoft.com/office/drawing/2014/main" val="10000"/>
                  </a:ext>
                </a:extLst>
              </a:tr>
              <a:tr h="791845">
                <a:tc>
                  <a:txBody>
                    <a:bodyPr/>
                    <a:lstStyle/>
                    <a:p>
                      <a:pPr>
                        <a:lnSpc>
                          <a:spcPct val="100000"/>
                        </a:lnSpc>
                      </a:pPr>
                      <a:endParaRPr sz="1000">
                        <a:latin typeface="Times New Roman"/>
                        <a:cs typeface="Times New Roman"/>
                      </a:endParaRPr>
                    </a:p>
                  </a:txBody>
                  <a:tcPr marL="0" marR="0" marT="0" marB="0">
                    <a:lnT w="76200">
                      <a:solidFill>
                        <a:srgbClr val="FFFFFF"/>
                      </a:solidFill>
                      <a:prstDash val="solid"/>
                    </a:lnT>
                    <a:lnB w="76200">
                      <a:solidFill>
                        <a:srgbClr val="FFFFFF"/>
                      </a:solidFill>
                      <a:prstDash val="solid"/>
                    </a:lnB>
                    <a:solidFill>
                      <a:schemeClr val="accent6"/>
                    </a:solidFill>
                  </a:tcPr>
                </a:tc>
                <a:extLst>
                  <a:ext uri="{0D108BD9-81ED-4DB2-BD59-A6C34878D82A}">
                    <a16:rowId xmlns:a16="http://schemas.microsoft.com/office/drawing/2014/main" val="10001"/>
                  </a:ext>
                </a:extLst>
              </a:tr>
              <a:tr h="791845">
                <a:tc>
                  <a:txBody>
                    <a:bodyPr/>
                    <a:lstStyle/>
                    <a:p>
                      <a:pPr>
                        <a:lnSpc>
                          <a:spcPct val="100000"/>
                        </a:lnSpc>
                      </a:pPr>
                      <a:endParaRPr sz="1000">
                        <a:latin typeface="Times New Roman"/>
                        <a:cs typeface="Times New Roman"/>
                      </a:endParaRPr>
                    </a:p>
                  </a:txBody>
                  <a:tcPr marL="0" marR="0" marT="0" marB="0">
                    <a:lnT w="76200">
                      <a:solidFill>
                        <a:srgbClr val="FFFFFF"/>
                      </a:solidFill>
                      <a:prstDash val="solid"/>
                    </a:lnT>
                    <a:lnB w="76200">
                      <a:solidFill>
                        <a:srgbClr val="FFFFFF"/>
                      </a:solidFill>
                      <a:prstDash val="solid"/>
                    </a:lnB>
                    <a:solidFill>
                      <a:schemeClr val="accent3"/>
                    </a:solidFill>
                  </a:tcPr>
                </a:tc>
                <a:extLst>
                  <a:ext uri="{0D108BD9-81ED-4DB2-BD59-A6C34878D82A}">
                    <a16:rowId xmlns:a16="http://schemas.microsoft.com/office/drawing/2014/main" val="10002"/>
                  </a:ext>
                </a:extLst>
              </a:tr>
            </a:tbl>
          </a:graphicData>
        </a:graphic>
      </p:graphicFrame>
      <p:sp>
        <p:nvSpPr>
          <p:cNvPr id="8" name="Text Placeholder 4">
            <a:extLst>
              <a:ext uri="{FF2B5EF4-FFF2-40B4-BE49-F238E27FC236}">
                <a16:creationId xmlns:a16="http://schemas.microsoft.com/office/drawing/2014/main" id="{D1CDCF01-0BF0-70B7-03A7-E05D0B3FCAED}"/>
              </a:ext>
            </a:extLst>
          </p:cNvPr>
          <p:cNvSpPr txBox="1">
            <a:spLocks/>
          </p:cNvSpPr>
          <p:nvPr/>
        </p:nvSpPr>
        <p:spPr>
          <a:xfrm>
            <a:off x="334963" y="1268413"/>
            <a:ext cx="2320890" cy="405332"/>
          </a:xfrm>
          <a:prstGeom prst="rect">
            <a:avLst/>
          </a:prstGeom>
        </p:spPr>
        <p:txBody>
          <a:bodyPr lIns="0" tIns="0" rIns="0" bIns="0"/>
          <a:lst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indent="0">
              <a:buFont typeface="Arial" pitchFamily="34" charset="0"/>
              <a:buNone/>
            </a:pPr>
            <a:r>
              <a:rPr lang="da-DK" b="1">
                <a:latin typeface="+mn-lt"/>
              </a:rPr>
              <a:t>Primærfarger</a:t>
            </a:r>
            <a:endParaRPr lang="da-DK"/>
          </a:p>
        </p:txBody>
      </p:sp>
      <p:sp>
        <p:nvSpPr>
          <p:cNvPr id="9" name="Text Placeholder 4">
            <a:extLst>
              <a:ext uri="{FF2B5EF4-FFF2-40B4-BE49-F238E27FC236}">
                <a16:creationId xmlns:a16="http://schemas.microsoft.com/office/drawing/2014/main" id="{480955F6-3785-19AB-D33B-563D9D9D8CE0}"/>
              </a:ext>
            </a:extLst>
          </p:cNvPr>
          <p:cNvSpPr txBox="1">
            <a:spLocks/>
          </p:cNvSpPr>
          <p:nvPr/>
        </p:nvSpPr>
        <p:spPr>
          <a:xfrm>
            <a:off x="4583832" y="1268760"/>
            <a:ext cx="2448338" cy="405332"/>
          </a:xfrm>
          <a:prstGeom prst="rect">
            <a:avLst/>
          </a:prstGeom>
        </p:spPr>
        <p:txBody>
          <a:bodyPr lIns="0" tIns="0" rIns="0" bIns="0"/>
          <a:lst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indent="0">
              <a:buFont typeface="Arial" pitchFamily="34" charset="0"/>
              <a:buNone/>
            </a:pPr>
            <a:r>
              <a:rPr lang="da-DK" b="1">
                <a:latin typeface="+mn-lt"/>
              </a:rPr>
              <a:t>Sekundæfarger</a:t>
            </a:r>
          </a:p>
        </p:txBody>
      </p:sp>
      <p:sp>
        <p:nvSpPr>
          <p:cNvPr id="10" name="Text Placeholder 4">
            <a:extLst>
              <a:ext uri="{FF2B5EF4-FFF2-40B4-BE49-F238E27FC236}">
                <a16:creationId xmlns:a16="http://schemas.microsoft.com/office/drawing/2014/main" id="{7EA44C5D-AF74-4BB4-E9BC-741AFD48BD53}"/>
              </a:ext>
            </a:extLst>
          </p:cNvPr>
          <p:cNvSpPr txBox="1">
            <a:spLocks/>
          </p:cNvSpPr>
          <p:nvPr/>
        </p:nvSpPr>
        <p:spPr>
          <a:xfrm>
            <a:off x="8760296" y="1268760"/>
            <a:ext cx="2448338" cy="405332"/>
          </a:xfrm>
          <a:prstGeom prst="rect">
            <a:avLst/>
          </a:prstGeom>
        </p:spPr>
        <p:txBody>
          <a:bodyPr lIns="0" tIns="0" rIns="0" bIns="0"/>
          <a:lstStyle>
            <a:lvl1pPr marL="457178" indent="-457178"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990550" indent="-380981"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1523925"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2133493"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743062" indent="-304784" algn="l" defTabSz="1219140" rtl="0" eaLnBrk="1" latinLnBrk="0" hangingPunct="1">
              <a:spcBef>
                <a:spcPct val="20000"/>
              </a:spcBef>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indent="0">
              <a:buFont typeface="Arial" pitchFamily="34" charset="0"/>
              <a:buNone/>
            </a:pPr>
            <a:r>
              <a:rPr lang="da-DK" b="1">
                <a:latin typeface="+mn-lt"/>
              </a:rPr>
              <a:t>Signalfarger</a:t>
            </a:r>
          </a:p>
        </p:txBody>
      </p:sp>
    </p:spTree>
    <p:extLst>
      <p:ext uri="{BB962C8B-B14F-4D97-AF65-F5344CB8AC3E}">
        <p14:creationId xmlns:p14="http://schemas.microsoft.com/office/powerpoint/2010/main" val="4132859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40321D-4F0D-30A6-A684-86B67BBF2181}"/>
              </a:ext>
            </a:extLst>
          </p:cNvPr>
          <p:cNvSpPr>
            <a:spLocks noGrp="1"/>
          </p:cNvSpPr>
          <p:nvPr>
            <p:ph type="sldNum" sz="quarter" idx="4"/>
          </p:nvPr>
        </p:nvSpPr>
        <p:spPr/>
        <p:txBody>
          <a:bodyPr/>
          <a:lstStyle/>
          <a:p>
            <a:fld id="{F5B1B068-B48D-6946-9215-B08EFACD5667}" type="slidenum">
              <a:rPr lang="nb-NO" smtClean="0"/>
              <a:pPr/>
              <a:t>23</a:t>
            </a:fld>
            <a:endParaRPr lang="nb-NO"/>
          </a:p>
        </p:txBody>
      </p:sp>
      <p:sp>
        <p:nvSpPr>
          <p:cNvPr id="3" name="Text Placeholder 2">
            <a:extLst>
              <a:ext uri="{FF2B5EF4-FFF2-40B4-BE49-F238E27FC236}">
                <a16:creationId xmlns:a16="http://schemas.microsoft.com/office/drawing/2014/main" id="{720B9433-B629-31B7-0A0D-92D3904202C3}"/>
              </a:ext>
            </a:extLst>
          </p:cNvPr>
          <p:cNvSpPr>
            <a:spLocks noGrp="1"/>
          </p:cNvSpPr>
          <p:nvPr>
            <p:ph type="body" sz="quarter" idx="10"/>
          </p:nvPr>
        </p:nvSpPr>
        <p:spPr/>
        <p:txBody>
          <a:bodyPr/>
          <a:lstStyle/>
          <a:p>
            <a:r>
              <a:rPr lang="nb-NO" noProof="0"/>
              <a:t>Bilder</a:t>
            </a:r>
          </a:p>
        </p:txBody>
      </p:sp>
      <p:pic>
        <p:nvPicPr>
          <p:cNvPr id="9" name="Picture 8" descr="A group of people sitting around a table&#10;&#10;Description automatically generated with low confidence">
            <a:extLst>
              <a:ext uri="{FF2B5EF4-FFF2-40B4-BE49-F238E27FC236}">
                <a16:creationId xmlns:a16="http://schemas.microsoft.com/office/drawing/2014/main" id="{39F343AA-23D0-EB5A-E2CE-013EF398BF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2638" y="3294730"/>
            <a:ext cx="2332327" cy="1557052"/>
          </a:xfrm>
          <a:prstGeom prst="rect">
            <a:avLst/>
          </a:prstGeom>
        </p:spPr>
      </p:pic>
      <p:pic>
        <p:nvPicPr>
          <p:cNvPr id="13" name="Picture 12" descr="A picture containing snow, outdoor, nature, hill&#10;&#10;Description automatically generated">
            <a:extLst>
              <a:ext uri="{FF2B5EF4-FFF2-40B4-BE49-F238E27FC236}">
                <a16:creationId xmlns:a16="http://schemas.microsoft.com/office/drawing/2014/main" id="{114F9FEE-54AE-F9F1-23C4-BF883F319A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35781" y="4941961"/>
            <a:ext cx="2592553" cy="1455468"/>
          </a:xfrm>
          <a:prstGeom prst="rect">
            <a:avLst/>
          </a:prstGeom>
        </p:spPr>
      </p:pic>
      <p:pic>
        <p:nvPicPr>
          <p:cNvPr id="21" name="Picture 20" descr="A picture containing sky, outdoor&#10;&#10;Description automatically generated">
            <a:extLst>
              <a:ext uri="{FF2B5EF4-FFF2-40B4-BE49-F238E27FC236}">
                <a16:creationId xmlns:a16="http://schemas.microsoft.com/office/drawing/2014/main" id="{8B1A9B0C-9A98-40AF-9DB4-77AE488C68F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47926" y="4941961"/>
            <a:ext cx="2592553" cy="1455468"/>
          </a:xfrm>
          <a:prstGeom prst="rect">
            <a:avLst/>
          </a:prstGeom>
        </p:spPr>
      </p:pic>
      <p:pic>
        <p:nvPicPr>
          <p:cNvPr id="25" name="Picture 24" descr="A picture containing person&#10;&#10;Description automatically generated">
            <a:extLst>
              <a:ext uri="{FF2B5EF4-FFF2-40B4-BE49-F238E27FC236}">
                <a16:creationId xmlns:a16="http://schemas.microsoft.com/office/drawing/2014/main" id="{7609C6AD-33D0-56B8-A77B-5CBFBA6266D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87365" y="908720"/>
            <a:ext cx="2616741" cy="1742280"/>
          </a:xfrm>
          <a:prstGeom prst="rect">
            <a:avLst/>
          </a:prstGeom>
        </p:spPr>
      </p:pic>
      <p:pic>
        <p:nvPicPr>
          <p:cNvPr id="33" name="Picture 32" descr="A picture containing tree, outdoor, person, forest&#10;&#10;Description automatically generated">
            <a:extLst>
              <a:ext uri="{FF2B5EF4-FFF2-40B4-BE49-F238E27FC236}">
                <a16:creationId xmlns:a16="http://schemas.microsoft.com/office/drawing/2014/main" id="{65A9AF44-FAEB-62CD-6458-C3506ECD831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93148" y="3294730"/>
            <a:ext cx="2332328" cy="1552664"/>
          </a:xfrm>
          <a:prstGeom prst="rect">
            <a:avLst/>
          </a:prstGeom>
        </p:spPr>
      </p:pic>
      <p:pic>
        <p:nvPicPr>
          <p:cNvPr id="5" name="Picture 4" descr="A picture containing text, person&#10;&#10;Description automatically generated">
            <a:extLst>
              <a:ext uri="{FF2B5EF4-FFF2-40B4-BE49-F238E27FC236}">
                <a16:creationId xmlns:a16="http://schemas.microsoft.com/office/drawing/2014/main" id="{3B867BFC-FF8F-54C2-6E17-215E681E56F6}"/>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448879" y="908720"/>
            <a:ext cx="1529720" cy="2292438"/>
          </a:xfrm>
          <a:prstGeom prst="rect">
            <a:avLst/>
          </a:prstGeom>
        </p:spPr>
      </p:pic>
      <p:pic>
        <p:nvPicPr>
          <p:cNvPr id="7" name="Picture 6" descr="A person wearing a helmet and harness&#10;&#10;Description automatically generated with low confidence">
            <a:extLst>
              <a:ext uri="{FF2B5EF4-FFF2-40B4-BE49-F238E27FC236}">
                <a16:creationId xmlns:a16="http://schemas.microsoft.com/office/drawing/2014/main" id="{3912D810-9371-14B0-2D0B-8A0022FAEF1B}"/>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28691" y="908720"/>
            <a:ext cx="1535386" cy="2296664"/>
          </a:xfrm>
          <a:prstGeom prst="rect">
            <a:avLst/>
          </a:prstGeom>
        </p:spPr>
      </p:pic>
      <p:pic>
        <p:nvPicPr>
          <p:cNvPr id="15" name="Picture 14" descr="A picture containing outdoor, snow, tree, sky&#10;&#10;Description automatically generated">
            <a:extLst>
              <a:ext uri="{FF2B5EF4-FFF2-40B4-BE49-F238E27FC236}">
                <a16:creationId xmlns:a16="http://schemas.microsoft.com/office/drawing/2014/main" id="{8E7FBF39-41E9-DE23-62B3-EF64C1D4351B}"/>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810394" y="908720"/>
            <a:ext cx="1529720" cy="2297496"/>
          </a:xfrm>
          <a:prstGeom prst="rect">
            <a:avLst/>
          </a:prstGeom>
        </p:spPr>
      </p:pic>
      <p:pic>
        <p:nvPicPr>
          <p:cNvPr id="37" name="Picture 36" descr="A person in a yellow jacket standing next to a van&#10;&#10;Description automatically generated with low confidence">
            <a:extLst>
              <a:ext uri="{FF2B5EF4-FFF2-40B4-BE49-F238E27FC236}">
                <a16:creationId xmlns:a16="http://schemas.microsoft.com/office/drawing/2014/main" id="{727311E7-795E-EDD4-B772-04C3A8CBEBFE}"/>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b="-896"/>
          <a:stretch/>
        </p:blipFill>
        <p:spPr>
          <a:xfrm>
            <a:off x="5243659" y="3294730"/>
            <a:ext cx="1529720" cy="1556717"/>
          </a:xfrm>
          <a:prstGeom prst="rect">
            <a:avLst/>
          </a:prstGeom>
        </p:spPr>
      </p:pic>
      <p:pic>
        <p:nvPicPr>
          <p:cNvPr id="6" name="Bilde 5" descr="Et bilde som inneholder utendørs, himmel, snø, Sendestasjon&#10;&#10;Automatisk generert beskrivelse">
            <a:extLst>
              <a:ext uri="{FF2B5EF4-FFF2-40B4-BE49-F238E27FC236}">
                <a16:creationId xmlns:a16="http://schemas.microsoft.com/office/drawing/2014/main" id="{CBC135AB-767B-33C9-70DF-A8E74AD1F12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8460070" y="4941961"/>
            <a:ext cx="2592553" cy="1458311"/>
          </a:xfrm>
          <a:prstGeom prst="rect">
            <a:avLst/>
          </a:prstGeom>
        </p:spPr>
      </p:pic>
      <p:pic>
        <p:nvPicPr>
          <p:cNvPr id="10" name="Bilde 9" descr="Et bilde som inneholder utendørs, båt, transport, skip&#10;&#10;Automatisk generert beskrivelse">
            <a:extLst>
              <a:ext uri="{FF2B5EF4-FFF2-40B4-BE49-F238E27FC236}">
                <a16:creationId xmlns:a16="http://schemas.microsoft.com/office/drawing/2014/main" id="{110372A8-D10F-A3EA-0817-EE9C7689E3CE}"/>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28690" y="4941961"/>
            <a:ext cx="2587499" cy="1455468"/>
          </a:xfrm>
          <a:prstGeom prst="rect">
            <a:avLst/>
          </a:prstGeom>
        </p:spPr>
      </p:pic>
      <p:pic>
        <p:nvPicPr>
          <p:cNvPr id="12" name="Bilde 11" descr="Et bilde som inneholder hjelm, klær, Refleksklær, person&#10;&#10;Automatisk generert beskrivelse">
            <a:extLst>
              <a:ext uri="{FF2B5EF4-FFF2-40B4-BE49-F238E27FC236}">
                <a16:creationId xmlns:a16="http://schemas.microsoft.com/office/drawing/2014/main" id="{DB21671C-4428-99BE-8DA7-C68E914FF892}"/>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087365" y="2744143"/>
            <a:ext cx="3178359" cy="2118906"/>
          </a:xfrm>
          <a:prstGeom prst="rect">
            <a:avLst/>
          </a:prstGeom>
        </p:spPr>
      </p:pic>
      <p:pic>
        <p:nvPicPr>
          <p:cNvPr id="14" name="Bilde 13" descr="Et bilde som inneholder utendørs, himmel, snø, lett&#10;&#10;Automatisk generert beskrivelse">
            <a:extLst>
              <a:ext uri="{FF2B5EF4-FFF2-40B4-BE49-F238E27FC236}">
                <a16:creationId xmlns:a16="http://schemas.microsoft.com/office/drawing/2014/main" id="{25FBEA52-6242-B465-5179-14C78C2ECFED}"/>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rot="5400000">
            <a:off x="1684711" y="1196851"/>
            <a:ext cx="2305049" cy="1728787"/>
          </a:xfrm>
          <a:prstGeom prst="rect">
            <a:avLst/>
          </a:prstGeom>
        </p:spPr>
      </p:pic>
    </p:spTree>
    <p:extLst>
      <p:ext uri="{BB962C8B-B14F-4D97-AF65-F5344CB8AC3E}">
        <p14:creationId xmlns:p14="http://schemas.microsoft.com/office/powerpoint/2010/main" val="2169133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40321D-4F0D-30A6-A684-86B67BBF2181}"/>
              </a:ext>
            </a:extLst>
          </p:cNvPr>
          <p:cNvSpPr>
            <a:spLocks noGrp="1"/>
          </p:cNvSpPr>
          <p:nvPr>
            <p:ph type="sldNum" sz="quarter" idx="4"/>
          </p:nvPr>
        </p:nvSpPr>
        <p:spPr/>
        <p:txBody>
          <a:bodyPr/>
          <a:lstStyle/>
          <a:p>
            <a:fld id="{F5B1B068-B48D-6946-9215-B08EFACD5667}" type="slidenum">
              <a:rPr lang="nb-NO" smtClean="0"/>
              <a:pPr/>
              <a:t>24</a:t>
            </a:fld>
            <a:endParaRPr lang="nb-NO"/>
          </a:p>
        </p:txBody>
      </p:sp>
      <p:sp>
        <p:nvSpPr>
          <p:cNvPr id="3" name="Text Placeholder 2">
            <a:extLst>
              <a:ext uri="{FF2B5EF4-FFF2-40B4-BE49-F238E27FC236}">
                <a16:creationId xmlns:a16="http://schemas.microsoft.com/office/drawing/2014/main" id="{720B9433-B629-31B7-0A0D-92D3904202C3}"/>
              </a:ext>
            </a:extLst>
          </p:cNvPr>
          <p:cNvSpPr>
            <a:spLocks noGrp="1"/>
          </p:cNvSpPr>
          <p:nvPr>
            <p:ph type="body" sz="quarter" idx="10"/>
          </p:nvPr>
        </p:nvSpPr>
        <p:spPr/>
        <p:txBody>
          <a:bodyPr/>
          <a:lstStyle/>
          <a:p>
            <a:r>
              <a:rPr lang="nb-NO" noProof="0"/>
              <a:t>Bilder</a:t>
            </a:r>
          </a:p>
        </p:txBody>
      </p:sp>
      <p:pic>
        <p:nvPicPr>
          <p:cNvPr id="6" name="Bilde 5" descr="Et bilde som inneholder snø, utendørs, tre, person&#10;&#10;Automatisk generert beskrivelse">
            <a:extLst>
              <a:ext uri="{FF2B5EF4-FFF2-40B4-BE49-F238E27FC236}">
                <a16:creationId xmlns:a16="http://schemas.microsoft.com/office/drawing/2014/main" id="{C8AA822B-CED0-94A1-AF07-42E1D607135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963" y="1150513"/>
            <a:ext cx="2663479" cy="1772770"/>
          </a:xfrm>
          <a:prstGeom prst="rect">
            <a:avLst/>
          </a:prstGeom>
        </p:spPr>
      </p:pic>
      <p:pic>
        <p:nvPicPr>
          <p:cNvPr id="10" name="Bilde 9" descr="Et bilde som inneholder himmel, utendørs, person&#10;&#10;Automatisk generert beskrivelse">
            <a:extLst>
              <a:ext uri="{FF2B5EF4-FFF2-40B4-BE49-F238E27FC236}">
                <a16:creationId xmlns:a16="http://schemas.microsoft.com/office/drawing/2014/main" id="{46F20692-3CBC-53CB-924B-68B17954EE3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10470" y="1150513"/>
            <a:ext cx="2363693" cy="1772770"/>
          </a:xfrm>
          <a:prstGeom prst="rect">
            <a:avLst/>
          </a:prstGeom>
        </p:spPr>
      </p:pic>
      <p:pic>
        <p:nvPicPr>
          <p:cNvPr id="16" name="Bilde 15" descr="Et bilde som inneholder innendørs&#10;&#10;Automatisk generert beskrivelse">
            <a:extLst>
              <a:ext uri="{FF2B5EF4-FFF2-40B4-BE49-F238E27FC236}">
                <a16:creationId xmlns:a16="http://schemas.microsoft.com/office/drawing/2014/main" id="{3A9CEFAE-33EA-CCC7-271C-A7B0422579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86191" y="1150513"/>
            <a:ext cx="2663478" cy="1772770"/>
          </a:xfrm>
          <a:prstGeom prst="rect">
            <a:avLst/>
          </a:prstGeom>
        </p:spPr>
      </p:pic>
      <p:pic>
        <p:nvPicPr>
          <p:cNvPr id="19" name="Bilde 18" descr="Et bilde som inneholder himmel, utendørs, tre, linje&#10;&#10;Automatisk generert beskrivelse">
            <a:extLst>
              <a:ext uri="{FF2B5EF4-FFF2-40B4-BE49-F238E27FC236}">
                <a16:creationId xmlns:a16="http://schemas.microsoft.com/office/drawing/2014/main" id="{8B7EDC75-2E67-03F0-F0EC-A31E999706A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4963" y="3034655"/>
            <a:ext cx="2663479" cy="1775653"/>
          </a:xfrm>
          <a:prstGeom prst="rect">
            <a:avLst/>
          </a:prstGeom>
        </p:spPr>
      </p:pic>
      <p:pic>
        <p:nvPicPr>
          <p:cNvPr id="26" name="Bilde 25" descr="Et bilde som inneholder himmel, utendørs, solcelle&#10;&#10;Automatisk generert beskrivelse">
            <a:extLst>
              <a:ext uri="{FF2B5EF4-FFF2-40B4-BE49-F238E27FC236}">
                <a16:creationId xmlns:a16="http://schemas.microsoft.com/office/drawing/2014/main" id="{D63D3EA7-206F-B971-5D12-12407011C3C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880361" y="3034655"/>
            <a:ext cx="2660147" cy="1775904"/>
          </a:xfrm>
          <a:prstGeom prst="rect">
            <a:avLst/>
          </a:prstGeom>
        </p:spPr>
      </p:pic>
      <p:pic>
        <p:nvPicPr>
          <p:cNvPr id="28" name="Bilde 27" descr="Et bilde som inneholder tekst&#10;&#10;Automatisk generert beskrivelse">
            <a:extLst>
              <a:ext uri="{FF2B5EF4-FFF2-40B4-BE49-F238E27FC236}">
                <a16:creationId xmlns:a16="http://schemas.microsoft.com/office/drawing/2014/main" id="{6A90E708-5379-680F-7730-7C5B896ED1C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361696" y="1162447"/>
            <a:ext cx="2663480" cy="1772770"/>
          </a:xfrm>
          <a:prstGeom prst="rect">
            <a:avLst/>
          </a:prstGeom>
        </p:spPr>
      </p:pic>
      <p:pic>
        <p:nvPicPr>
          <p:cNvPr id="5" name="Bilde 4" descr="Et bilde som inneholder klær, person, Manuell arbeider, arbeidsantrekk&#10;&#10;Automatisk generert beskrivelse">
            <a:extLst>
              <a:ext uri="{FF2B5EF4-FFF2-40B4-BE49-F238E27FC236}">
                <a16:creationId xmlns:a16="http://schemas.microsoft.com/office/drawing/2014/main" id="{AD603A2B-012F-E478-7DE9-A9A844C3052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649728" y="3034655"/>
            <a:ext cx="2663479" cy="1772770"/>
          </a:xfrm>
          <a:prstGeom prst="rect">
            <a:avLst/>
          </a:prstGeom>
        </p:spPr>
      </p:pic>
      <p:pic>
        <p:nvPicPr>
          <p:cNvPr id="8" name="Bilde 7" descr="Et bilde som inneholder klær, person, mann, Menneskeansikt&#10;&#10;Automatisk generert beskrivelse">
            <a:extLst>
              <a:ext uri="{FF2B5EF4-FFF2-40B4-BE49-F238E27FC236}">
                <a16:creationId xmlns:a16="http://schemas.microsoft.com/office/drawing/2014/main" id="{0D9FA3A9-E8D2-6D84-83EF-C11FE3FEF7F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07662" y="3034655"/>
            <a:ext cx="2663479" cy="1777878"/>
          </a:xfrm>
          <a:prstGeom prst="rect">
            <a:avLst/>
          </a:prstGeom>
        </p:spPr>
      </p:pic>
      <p:pic>
        <p:nvPicPr>
          <p:cNvPr id="11" name="Bilde 10" descr="Et bilde som inneholder kjøretøy, speil, utendørs, person&#10;&#10;Automatisk generert beskrivelse">
            <a:extLst>
              <a:ext uri="{FF2B5EF4-FFF2-40B4-BE49-F238E27FC236}">
                <a16:creationId xmlns:a16="http://schemas.microsoft.com/office/drawing/2014/main" id="{4DBDB6DC-31A4-EB6C-739D-58C9016C4424}"/>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34963" y="4906863"/>
            <a:ext cx="3187980" cy="1515794"/>
          </a:xfrm>
          <a:prstGeom prst="rect">
            <a:avLst/>
          </a:prstGeom>
        </p:spPr>
      </p:pic>
      <p:pic>
        <p:nvPicPr>
          <p:cNvPr id="15" name="Bilde 14" descr="Et bilde som inneholder arbeidsantrekk, brannkonstabel, klær, Refleksklær&#10;&#10;Automatisk generert beskrivelse">
            <a:extLst>
              <a:ext uri="{FF2B5EF4-FFF2-40B4-BE49-F238E27FC236}">
                <a16:creationId xmlns:a16="http://schemas.microsoft.com/office/drawing/2014/main" id="{BF60C862-1D35-F7E1-87C7-E23F7E18DE3D}"/>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636525" y="4906863"/>
            <a:ext cx="3411354" cy="1509195"/>
          </a:xfrm>
          <a:prstGeom prst="rect">
            <a:avLst/>
          </a:prstGeom>
        </p:spPr>
      </p:pic>
      <p:pic>
        <p:nvPicPr>
          <p:cNvPr id="18" name="Bilde 17" descr="Et bilde som inneholder utendørs, himmel, person, skiheis&#10;&#10;Automatisk generert beskrivelse">
            <a:extLst>
              <a:ext uri="{FF2B5EF4-FFF2-40B4-BE49-F238E27FC236}">
                <a16:creationId xmlns:a16="http://schemas.microsoft.com/office/drawing/2014/main" id="{EA586518-023F-33E9-F498-7296DCBE0461}"/>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161460" y="4906863"/>
            <a:ext cx="3274443" cy="1501639"/>
          </a:xfrm>
          <a:prstGeom prst="rect">
            <a:avLst/>
          </a:prstGeom>
        </p:spPr>
      </p:pic>
    </p:spTree>
    <p:extLst>
      <p:ext uri="{BB962C8B-B14F-4D97-AF65-F5344CB8AC3E}">
        <p14:creationId xmlns:p14="http://schemas.microsoft.com/office/powerpoint/2010/main" val="1744741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FB9D09D-82A9-84CF-505C-3C1D2A40133B}"/>
              </a:ext>
            </a:extLst>
          </p:cNvPr>
          <p:cNvSpPr>
            <a:spLocks noGrp="1"/>
          </p:cNvSpPr>
          <p:nvPr>
            <p:ph type="body" sz="quarter" idx="10"/>
          </p:nvPr>
        </p:nvSpPr>
        <p:spPr/>
        <p:txBody>
          <a:bodyPr/>
          <a:lstStyle/>
          <a:p>
            <a:r>
              <a:rPr lang="nb-NO"/>
              <a:t>Bilder</a:t>
            </a:r>
          </a:p>
        </p:txBody>
      </p:sp>
      <p:pic>
        <p:nvPicPr>
          <p:cNvPr id="7" name="Picture 6" descr="A person using a smoke detector&#10;&#10;AI-generated content may be incorrect.">
            <a:extLst>
              <a:ext uri="{FF2B5EF4-FFF2-40B4-BE49-F238E27FC236}">
                <a16:creationId xmlns:a16="http://schemas.microsoft.com/office/drawing/2014/main" id="{E1027D0B-DB08-D7A8-0052-1293F60ED7A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42199" y="4514641"/>
            <a:ext cx="2501629" cy="1666712"/>
          </a:xfrm>
          <a:prstGeom prst="rect">
            <a:avLst/>
          </a:prstGeom>
        </p:spPr>
      </p:pic>
      <p:pic>
        <p:nvPicPr>
          <p:cNvPr id="9" name="Picture 8" descr="A wind turbines in a field&#10;&#10;AI-generated content may be incorrect.">
            <a:extLst>
              <a:ext uri="{FF2B5EF4-FFF2-40B4-BE49-F238E27FC236}">
                <a16:creationId xmlns:a16="http://schemas.microsoft.com/office/drawing/2014/main" id="{37CABE1D-5D27-2D75-2427-A78CA170E03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942199" y="1252351"/>
            <a:ext cx="2817083" cy="1876222"/>
          </a:xfrm>
          <a:prstGeom prst="rect">
            <a:avLst/>
          </a:prstGeom>
        </p:spPr>
      </p:pic>
      <p:pic>
        <p:nvPicPr>
          <p:cNvPr id="11" name="Picture 10" descr="A city lights at night&#10;&#10;AI-generated content may be incorrect.">
            <a:extLst>
              <a:ext uri="{FF2B5EF4-FFF2-40B4-BE49-F238E27FC236}">
                <a16:creationId xmlns:a16="http://schemas.microsoft.com/office/drawing/2014/main" id="{B9730E9E-6CD7-B479-EEEB-4ACE2359D32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958101" y="3257330"/>
            <a:ext cx="2501628" cy="1128554"/>
          </a:xfrm>
          <a:prstGeom prst="rect">
            <a:avLst/>
          </a:prstGeom>
        </p:spPr>
      </p:pic>
      <p:pic>
        <p:nvPicPr>
          <p:cNvPr id="13" name="Picture 12" descr="A person standing in a hallway&#10;&#10;AI-generated content may be incorrect.">
            <a:extLst>
              <a:ext uri="{FF2B5EF4-FFF2-40B4-BE49-F238E27FC236}">
                <a16:creationId xmlns:a16="http://schemas.microsoft.com/office/drawing/2014/main" id="{9A43EAFA-FDF2-AC75-C40F-4FB4D089EE0B}"/>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35356" y="4513083"/>
            <a:ext cx="2501628" cy="1668270"/>
          </a:xfrm>
          <a:prstGeom prst="rect">
            <a:avLst/>
          </a:prstGeom>
        </p:spPr>
      </p:pic>
      <p:pic>
        <p:nvPicPr>
          <p:cNvPr id="15" name="Picture 14" descr="A door open to a body of water&#10;&#10;AI-generated content may be incorrect.">
            <a:extLst>
              <a:ext uri="{FF2B5EF4-FFF2-40B4-BE49-F238E27FC236}">
                <a16:creationId xmlns:a16="http://schemas.microsoft.com/office/drawing/2014/main" id="{EBBF9841-A463-D09A-86E4-D2635B3A4FD2}"/>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8159937" y="4513287"/>
            <a:ext cx="2500071" cy="1666713"/>
          </a:xfrm>
          <a:prstGeom prst="rect">
            <a:avLst/>
          </a:prstGeom>
        </p:spPr>
      </p:pic>
      <p:pic>
        <p:nvPicPr>
          <p:cNvPr id="17" name="Picture 16" descr="A person holding a screwdriver&#10;&#10;AI-generated content may be incorrect.">
            <a:extLst>
              <a:ext uri="{FF2B5EF4-FFF2-40B4-BE49-F238E27FC236}">
                <a16:creationId xmlns:a16="http://schemas.microsoft.com/office/drawing/2014/main" id="{A67CD207-43CB-3C8E-B1A1-71C2745260E7}"/>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549043" y="4509250"/>
            <a:ext cx="2502107" cy="1666713"/>
          </a:xfrm>
          <a:prstGeom prst="rect">
            <a:avLst/>
          </a:prstGeom>
        </p:spPr>
      </p:pic>
      <p:pic>
        <p:nvPicPr>
          <p:cNvPr id="19" name="Picture 18" descr="A power lines on a pole&#10;&#10;AI-generated content may be incorrect.">
            <a:extLst>
              <a:ext uri="{FF2B5EF4-FFF2-40B4-BE49-F238E27FC236}">
                <a16:creationId xmlns:a16="http://schemas.microsoft.com/office/drawing/2014/main" id="{FB2F9438-11DA-08EC-2A75-14BE6F7706F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36751" y="3255200"/>
            <a:ext cx="2501629" cy="1155164"/>
          </a:xfrm>
          <a:prstGeom prst="rect">
            <a:avLst/>
          </a:prstGeom>
        </p:spPr>
      </p:pic>
      <p:pic>
        <p:nvPicPr>
          <p:cNvPr id="23" name="Picture 22" descr="A building with black windows and snow&#10;&#10;AI-generated content may be incorrect.">
            <a:extLst>
              <a:ext uri="{FF2B5EF4-FFF2-40B4-BE49-F238E27FC236}">
                <a16:creationId xmlns:a16="http://schemas.microsoft.com/office/drawing/2014/main" id="{05CBC20F-3F20-A7C9-9A50-D4A62B3517B3}"/>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320851" y="1252351"/>
            <a:ext cx="2501629" cy="1876222"/>
          </a:xfrm>
          <a:prstGeom prst="rect">
            <a:avLst/>
          </a:prstGeom>
        </p:spPr>
      </p:pic>
      <p:pic>
        <p:nvPicPr>
          <p:cNvPr id="25" name="Picture 24" descr="A building next to a body of water&#10;&#10;AI-generated content may be incorrect.">
            <a:extLst>
              <a:ext uri="{FF2B5EF4-FFF2-40B4-BE49-F238E27FC236}">
                <a16:creationId xmlns:a16="http://schemas.microsoft.com/office/drawing/2014/main" id="{2DAD461A-0E13-9E69-769F-5A3DCB55E9E4}"/>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5879000" y="1252350"/>
            <a:ext cx="2501629" cy="1876739"/>
          </a:xfrm>
          <a:prstGeom prst="rect">
            <a:avLst/>
          </a:prstGeom>
        </p:spPr>
      </p:pic>
      <p:pic>
        <p:nvPicPr>
          <p:cNvPr id="29" name="Picture 28" descr="A group of men wearing hard hats&#10;&#10;AI-generated content may be incorrect.">
            <a:extLst>
              <a:ext uri="{FF2B5EF4-FFF2-40B4-BE49-F238E27FC236}">
                <a16:creationId xmlns:a16="http://schemas.microsoft.com/office/drawing/2014/main" id="{DE64D9BF-B354-F71F-80A8-918DBBB4CB5F}"/>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8492355" y="1252350"/>
            <a:ext cx="1575136" cy="2800242"/>
          </a:xfrm>
          <a:prstGeom prst="rect">
            <a:avLst/>
          </a:prstGeom>
        </p:spPr>
      </p:pic>
    </p:spTree>
    <p:extLst>
      <p:ext uri="{BB962C8B-B14F-4D97-AF65-F5344CB8AC3E}">
        <p14:creationId xmlns:p14="http://schemas.microsoft.com/office/powerpoint/2010/main" val="17544777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GRUNT-HISTORY-POINT" val="IwQAAA=="/>
  <p:tag name="SP_AGENDA" val="SectionNumber SlideNumber"/>
  <p:tag name="THINKCELLPRESENTATIONDONOTDELETE" val="&lt;?xml version=&quot;1.0&quot; encoding=&quot;UTF-16&quot; standalone=&quot;yes&quot;?&gt;&lt;root reqver=&quot;27037&quot;&gt;&lt;version val=&quot;32650&quot;/&gt;&lt;CPresentation id=&quot;1&quot;&gt;&lt;m_precDefaultNumber&gt;&lt;m_bNumberIsYear val=&quot;1&quot;/&gt;&lt;m_chMinusSymbol&gt;-&lt;/m_chMinusSymbol&gt;&lt;m_chDecimalSymbol17909&gt;,&lt;/m_chDecimalSymbol17909&gt;&lt;m_nGroupingDigits17909 val=&quot;3&quot;/&gt;&lt;m_chGroupingSymbol17909&gt; &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 &lt;/m_chGroupingSymbol17909&gt;&lt;m_strSuffix17909&gt;%&lt;/m_strSuffix17909&gt;&lt;m_yearfmt&gt;&lt;begin val=&quot;0&quot;/&gt;&lt;end val=&quot;4&quot;/&gt;&lt;/m_yearfmt&gt;&lt;/m_precDefaultPercent&gt;&lt;m_precDefaultDate&gt;&lt;m_bNumberIsYear val=&quot;0&quot;/&gt;&lt;m_strFormatTime&gt;%d.%m.%Y&lt;/m_strFormatTime&gt;&lt;m_yearfmt&gt;&lt;begin val=&quot;0&quot;/&gt;&lt;end val=&quot;0&quot;/&gt;&lt;/m_yearfmt&gt;&lt;/m_precDefaultDate&gt;&lt;m_precDefaultDay&gt;&lt;m_bNumberIsYear val=&quot;0&quot;/&gt;&lt;m_strFormatTime&gt;%#d&lt;/m_strFormatTime&gt;&lt;m_yearfmt&gt;&lt;begin val=&quot;0&quot;/&gt;&lt;end val=&quot;4&quot;/&gt;&lt;/m_yearfmt&gt;&lt;/m_precDefaultDay&gt;&lt;m_precDefaultWeek&gt;&lt;m_bNumberIsYear val=&quot;0&quot;/&gt;&lt;m_strFormatTime&gt;%4&lt;/m_strFormatTime&gt;&lt;m_yearfmt&gt;&lt;begin val=&quot;0&quot;/&gt;&lt;end val=&quot;4&quot;/&gt;&lt;/m_yearfmt&gt;&lt;/m_precDefaultWeek&gt;&lt;m_precDefaultMonth&gt;&lt;m_bNumberIsYear val=&quot;0&quot;/&gt;&lt;m_strFormatTime&gt;%1&lt;/m_strFormatTime&gt;&lt;m_yearfmt&gt;&lt;begin val=&quot;0&quot;/&gt;&lt;end val=&quot;4&quot;/&gt;&lt;/m_yearfmt&gt;&lt;/m_precDefaultMonth&gt;&lt;m_precDefaultQuarter&gt;&lt;m_bNumberIsYear val=&quot;0&quot;/&gt;&lt;m_strFormatTime&gt;Q%5&lt;/m_strFormatTime&gt;&lt;m_yearfmt&gt;&lt;begin val=&quot;0&quot;/&gt;&lt;end val=&quot;4&quot;/&gt;&lt;/m_yearfmt&gt;&lt;/m_precDefaultQuarter&gt;&lt;m_precDefaultYear&gt;&lt;m_bNumberIsYear val=&quot;0&quot;/&gt;&lt;m_strFormatTime&gt;%Y&lt;/m_strFormatTime&gt;&lt;m_yearfmt&gt;&lt;begin val=&quot;0&quot;/&gt;&lt;end val=&quot;0&quot;/&gt;&lt;/m_yearfmt&gt;&lt;/m_precDefaultYear&gt;&lt;m_precDefaultFYDay&gt;&lt;m_yearfmt&gt;&lt;begin val=&quot;0&quot;/&gt;&lt;end val=&quot;4&quot;/&gt;&lt;/m_yearfmt&gt;&lt;/m_precDefaultFYDay&gt;&lt;m_precDefaultFYWeek&gt;&lt;m_yearfmt&gt;&lt;begin val=&quot;0&quot;/&gt;&lt;end val=&quot;4&quot;/&gt;&lt;/m_yearfmt&gt;&lt;/m_precDefaultFYWeek&gt;&lt;m_precDefaultFYMonth&gt;&lt;m_yearfmt&gt;&lt;begin val=&quot;0&quot;/&gt;&lt;end val=&quot;4&quot;/&gt;&lt;/m_yearfmt&gt;&lt;/m_precDefaultFYMonth&gt;&lt;m_precDefaultFYQuarter&gt;&lt;m_yearfmt&gt;&lt;begin val=&quot;0&quot;/&gt;&lt;end val=&quot;4&quot;/&gt;&lt;/m_yearfmt&gt;&lt;/m_precDefaultFYQuarter&gt;&lt;m_precDefaultFYYear&gt;&lt;m_yearfmt&gt;&lt;begin val=&quot;0&quot;/&gt;&lt;end val=&quot;4&quot;/&gt;&lt;/m_yearfmt&gt;&lt;/m_precDefaultFYYear&gt;&lt;m_mruColor&gt;&lt;m_vecMRU length=&quot;4&quot;&gt;&lt;elem m_fUsage=&quot;5.30416480162730863412E+00&quot;&gt;&lt;m_msothmcolidx val=&quot;0&quot;/&gt;&lt;m_rgb r=&quot;00&quot; g=&quot;95&quot; b=&quot;43&quot;/&gt;&lt;/elem&gt;&lt;elem m_fUsage=&quot;3.43470493594707360074E+00&quot;&gt;&lt;m_msothmcolidx val=&quot;0&quot;/&gt;&lt;m_rgb r=&quot;FF&quot; g=&quot;CB&quot; b=&quot;17&quot;/&gt;&lt;/elem&gt;&lt;elem m_fUsage=&quot;6.34323432881925830529E-01&quot;&gt;&lt;m_msothmcolidx val=&quot;0&quot;/&gt;&lt;m_rgb r=&quot;00&quot; g=&quot;B0&quot; b=&quot;50&quot;/&gt;&lt;/elem&gt;&lt;elem m_fUsage=&quot;3.48678440100000153201E-01&quot;&gt;&lt;m_msothmcolidx val=&quot;0&quot;/&gt;&lt;m_rgb r=&quot;F2&quot; g=&quot;F2&quot; b=&quot;F2&quot;/&gt;&lt;/elem&gt;&lt;/m_vecMRU&gt;&lt;/m_mruColor&gt;&lt;m_eweekdayFirstOfWeek val=&quot;2&quot;/&gt;&lt;m_eweekdayFirstOfWorkweek val=&quot;2&quot;/&gt;&lt;m_eweekdayFirstOfWeekend val=&quot;7&quot;/&gt;&lt;/CPresentation&gt;&lt;/root&gt;"/>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cIVqNPK7Q1OTWGZnHKUOQQ"/>
</p:tagLst>
</file>

<file path=ppt/tags/tag4.xml><?xml version="1.0" encoding="utf-8"?>
<p:tagLst xmlns:a="http://schemas.openxmlformats.org/drawingml/2006/main" xmlns:r="http://schemas.openxmlformats.org/officeDocument/2006/relationships" xmlns:p="http://schemas.openxmlformats.org/presentationml/2006/main">
  <p:tag name="SHNAME" val="Legend text"/>
</p:tagLst>
</file>

<file path=ppt/tags/tag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Thermometer 5&quot; Source=&quot;Thermometer 5&quot; /&gt;"/>
</p:tagLst>
</file>

<file path=ppt/tags/tag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Flags 3&quot; Source=&quot;Flags 3&quot; /&gt;"/>
</p:tagLst>
</file>

<file path=ppt/tags/tag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4&quot; Source=&quot;Harvey 4&quot; /&gt;"/>
</p:tagLst>
</file>

<file path=ppt/tags/tag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Gauge 3&quot; Source=&quot;Gauge 3&quot; /&gt;"/>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cIVqNPK7Q1OTWGZnHKUOQQ"/>
</p:tagLst>
</file>

<file path=ppt/tags/tag10.xml><?xml version="1.0" encoding="utf-8"?>
<p:tagLst xmlns:a="http://schemas.openxmlformats.org/drawingml/2006/main" xmlns:r="http://schemas.openxmlformats.org/officeDocument/2006/relationships" xmlns:p="http://schemas.openxmlformats.org/presentationml/2006/main">
  <p:tag name="SHNAME" val="Legend text"/>
</p:tagLst>
</file>

<file path=ppt/tags/tag1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Thermometer 5&quot; Source=&quot;Thermometer 5&quot; /&gt;"/>
</p:tagLst>
</file>

<file path=ppt/tags/tag1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Flags 3&quot; Source=&quot;Flags 3&quot; /&gt;"/>
</p:tagLst>
</file>

<file path=ppt/tags/tag1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4&quot; Source=&quot;Harvey 4&quot; /&gt;"/>
</p:tagLst>
</file>

<file path=ppt/tags/tag1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Gauge 3&quot; Source=&quot;Gauge 3&quot; /&gt;"/>
</p:tagLst>
</file>

<file path=ppt/tags/tag1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1]&quot; Source=&quot;Gauge 3&quot; /&gt;"/>
</p:tagLst>
</file>

<file path=ppt/tags/tag1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Green [0]&quot; Source=&quot;Gauge 3&quot; /&gt;"/>
</p:tagLst>
</file>

<file path=ppt/tags/tag1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Yellow [1]&quot; Source=&quot;Gauge 3&quot; /&gt;"/>
</p:tagLst>
</file>

<file path=ppt/tags/tag1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Red [2]&quot; Source=&quot;Gauge 3&quot; /&gt;"/>
</p:tagLst>
</file>

<file path=ppt/tags/tag1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Red [2]&quot; Source=&quot;Gauge 3&quot; /&gt;"/>
</p:tagLst>
</file>

<file path=ppt/tags/tag2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Yellow [1]&quot; Source=&quot;Gauge 3&quot; /&gt;"/>
</p:tagLst>
</file>

<file path=ppt/tags/tag2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Green [0]&quot; Source=&quot;Gauge 3&quot; /&gt;"/>
</p:tagLst>
</file>

<file path=ppt/tags/tag2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0/4 [0]&quot; Source=&quot;Harvey 4&quot; /&gt;"/>
</p:tagLst>
</file>

<file path=ppt/tags/tag2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1/4 [1]&quot; Source=&quot;Harvey 4&quot; /&gt;"/>
</p:tagLst>
</file>

<file path=ppt/tags/tag2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2/4 [2]&quot; Source=&quot;Harvey 4&quot; /&gt;"/>
</p:tagLst>
</file>

<file path=ppt/tags/tag2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3/4 [3]&quot; Source=&quot;Harvey 4&quot; /&gt;"/>
</p:tagLst>
</file>

<file path=ppt/tags/tag2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4/4 [4]&quot; Source=&quot;Harvey 4&quot; /&gt;"/>
</p:tagLst>
</file>

<file path=ppt/tags/tag2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Pole [-1+]&quot; Source=&quot;Flags 3&quot; /&gt;"/>
</p:tagLst>
</file>

<file path=ppt/tags/tag2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Green [1]&quot; Source=&quot;Flags 3&quot; /&gt;"/>
</p:tagLst>
</file>

<file path=ppt/tags/tag2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Yellow [2]&quot; Source=&quot;Flags 3&quot; /&gt;"/>
</p:tagLst>
</file>

<file path=ppt/tags/tag3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Red [3]&quot; Source=&quot;Flags 3&quot; /&gt;"/>
</p:tagLst>
</file>

<file path=ppt/tags/tag3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Bg [-1+]&quot; Source=&quot;Thermometer 5&quot; /&gt;"/>
</p:tagLst>
</file>

<file path=ppt/tags/tag3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0/5 [0]&quot; Source=&quot;Thermometer 5&quot; /&gt;"/>
</p:tagLst>
</file>

<file path=ppt/tags/tag3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1/5 [1]&quot; Source=&quot;Thermometer 5&quot; /&gt;"/>
</p:tagLst>
</file>

<file path=ppt/tags/tag3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2/5 [2]&quot; Source=&quot;Thermometer 5&quot; /&gt;"/>
</p:tagLst>
</file>

<file path=ppt/tags/tag3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3/5 [3]&quot; Source=&quot;Thermometer 5&quot; /&gt;"/>
</p:tagLst>
</file>

<file path=ppt/tags/tag3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4/5 [4]&quot; Source=&quot;Thermometer 5&quot; /&gt;"/>
</p:tagLst>
</file>

<file path=ppt/tags/tag3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5/5 [5]&quot; Source=&quot;Thermometer 5&quot; /&gt;"/>
</p:tagLst>
</file>

<file path=ppt/tags/tag3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1]&quot; Source=&quot;Gauge 3&quot; /&gt;"/>
</p:tagLst>
</file>

<file path=ppt/tags/tag3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Green [0]&quot; Source=&quot;Gauge 3&quot; /&gt;"/>
</p:tagLst>
</file>

<file path=ppt/tags/tag4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Yellow [1]&quot; Source=&quot;Gauge 3&quot; /&gt;"/>
</p:tagLst>
</file>

<file path=ppt/tags/tag4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Background Red [2]&quot; Source=&quot;Gauge 3&quot; /&gt;"/>
</p:tagLst>
</file>

<file path=ppt/tags/tag4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Red [2]&quot; Source=&quot;Gauge 3&quot; /&gt;"/>
</p:tagLst>
</file>

<file path=ppt/tags/tag4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Yellow [1]&quot; Source=&quot;Gauge 3&quot; /&gt;"/>
</p:tagLst>
</file>

<file path=ppt/tags/tag4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95b5eadd-6dc6-40a2-ab30-144bff880ef6&quot; /&gt;"/>
  <p:tag name="SP_POWERSHAPE" val="&lt;PowerShapeTag ClassVersion=&quot;0&quot; GUID=&quot;acacc3b4-959d-46b7-bef7-cb2a8f26ff7f&quot; IsConsolidated=&quot;False&quot; IsTopLevel=&quot;False&quot; Layer=&quot;Needle Green [0]&quot; Source=&quot;Gauge 3&quot; /&gt;"/>
</p:tagLst>
</file>

<file path=ppt/tags/tag4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0/4 [0]&quot; Source=&quot;Harvey 4&quot; /&gt;"/>
</p:tagLst>
</file>

<file path=ppt/tags/tag4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1/4 [1]&quot; Source=&quot;Harvey 4&quot; /&gt;"/>
</p:tagLst>
</file>

<file path=ppt/tags/tag4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2/4 [2]&quot; Source=&quot;Harvey 4&quot; /&gt;"/>
</p:tagLst>
</file>

<file path=ppt/tags/tag4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3/4 [3]&quot; Source=&quot;Harvey 4&quot; /&gt;"/>
</p:tagLst>
</file>

<file path=ppt/tags/tag4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15245b80-1a79-413d-819b-206ad804e7f5&quot; IsConsolidated=&quot;False&quot; IsTopLevel=&quot;False&quot; Layer=&quot;Harvey 4/4 [4]&quot; Source=&quot;Harvey 4&quot; /&gt;"/>
</p:tagLst>
</file>

<file path=ppt/tags/tag5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Pole [-1+]&quot; Source=&quot;Flags 3&quot; /&gt;"/>
</p:tagLst>
</file>

<file path=ppt/tags/tag5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Green [1]&quot; Source=&quot;Flags 3&quot; /&gt;"/>
</p:tagLst>
</file>

<file path=ppt/tags/tag5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Yellow [2]&quot; Source=&quot;Flags 3&quot; /&gt;"/>
</p:tagLst>
</file>

<file path=ppt/tags/tag5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59158ec5-0b1b-46b5-8d75-7d7307565d4e&quot; /&gt;"/>
  <p:tag name="SP_POWERSHAPE" val="&lt;PowerShapeTag ClassVersion=&quot;0&quot; GUID=&quot;7c808e51-288c-46eb-9fcd-c3fad5c23d4b&quot; IsConsolidated=&quot;False&quot; IsTopLevel=&quot;False&quot; Layer=&quot;Red [3]&quot; Source=&quot;Flags 3&quot; /&gt;"/>
</p:tagLst>
</file>

<file path=ppt/tags/tag5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Bg [-1+]&quot; Source=&quot;Thermometer 5&quot; /&gt;"/>
</p:tagLst>
</file>

<file path=ppt/tags/tag5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0/5 [0]&quot; Source=&quot;Thermometer 5&quot; /&gt;"/>
</p:tagLst>
</file>

<file path=ppt/tags/tag5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1/5 [1]&quot; Source=&quot;Thermometer 5&quot; /&gt;"/>
</p:tagLst>
</file>

<file path=ppt/tags/tag5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2/5 [2]&quot; Source=&quot;Thermometer 5&quot; /&gt;"/>
</p:tagLst>
</file>

<file path=ppt/tags/tag5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3/5 [3]&quot; Source=&quot;Thermometer 5&quot; /&gt;"/>
</p:tagLst>
</file>

<file path=ppt/tags/tag5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4/5 [4]&quot; Source=&quot;Thermometer 5&quot; /&gt;"/>
</p:tagLst>
</file>

<file path=ppt/tags/tag6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6de9aa35-7530-4c38-abdc-8f83471eb69c&quot; /&gt;"/>
  <p:tag name="SP_POWERSHAPE" val="&lt;PowerShapeTag ClassVersion=&quot;0&quot; GUID=&quot;dbaee816-65f3-4599-8ff3-b8ac071390fb&quot; IsConsolidated=&quot;False&quot; IsTopLevel=&quot;False&quot; Layer=&quot;5/5 [5]&quot; Source=&quot;Thermometer 5&quot; /&gt;"/>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L9a_QY.Wvk6RWHT458SUOg"/>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ZefZa6.Ru0WVrbYcp3RC7A"/>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Oy9xtv6vRkqAD5U72zKcAQ"/>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SUc51R8EA0mLoIpDZyepkg"/>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L_.7XhcPRUibbkEkwA0WEQ"/>
</p:tagLst>
</file>

<file path=ppt/theme/theme1.xml><?xml version="1.0" encoding="utf-8"?>
<a:theme xmlns:a="http://schemas.openxmlformats.org/drawingml/2006/main" name="tema_OC">
  <a:themeElements>
    <a:clrScheme name="Egendefinert 1">
      <a:dk1>
        <a:srgbClr val="000000"/>
      </a:dk1>
      <a:lt1>
        <a:srgbClr val="FFFFFF"/>
      </a:lt1>
      <a:dk2>
        <a:srgbClr val="6D1D6C"/>
      </a:dk2>
      <a:lt2>
        <a:srgbClr val="D2EBDE"/>
      </a:lt2>
      <a:accent1>
        <a:srgbClr val="412050"/>
      </a:accent1>
      <a:accent2>
        <a:srgbClr val="007058"/>
      </a:accent2>
      <a:accent3>
        <a:srgbClr val="1C9D5B"/>
      </a:accent3>
      <a:accent4>
        <a:srgbClr val="1867B3"/>
      </a:accent4>
      <a:accent5>
        <a:srgbClr val="24AED4"/>
      </a:accent5>
      <a:accent6>
        <a:srgbClr val="F6931D"/>
      </a:accent6>
      <a:hlink>
        <a:srgbClr val="1861AB"/>
      </a:hlink>
      <a:folHlink>
        <a:srgbClr val="412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C5F7C"/>
        </a:solidFill>
        <a:ln w="9525" cap="flat" cmpd="sng" algn="ctr">
          <a:noFill/>
          <a:prstDash val="solid"/>
          <a:round/>
          <a:headEnd type="none" w="med" len="med"/>
          <a:tailEnd type="none" w="med" len="med"/>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1200" dirty="0" smtClean="0">
            <a:solidFill>
              <a:schemeClr val="bg1"/>
            </a:solidFill>
          </a:defRPr>
        </a:defPPr>
      </a:lstStyle>
      <a:style>
        <a:lnRef idx="1">
          <a:schemeClr val="accent1"/>
        </a:lnRef>
        <a:fillRef idx="0">
          <a:schemeClr val="accent1"/>
        </a:fillRef>
        <a:effectRef idx="0">
          <a:schemeClr val="accent1"/>
        </a:effectRef>
        <a:fontRef idx="minor">
          <a:schemeClr val="tx1"/>
        </a:fontRef>
      </a:style>
    </a:spDef>
    <a:lnDef>
      <a:spPr>
        <a:ln w="12700">
          <a:solidFill>
            <a:srgbClr val="6C1D6B"/>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neCo Presentasjonsmal_mars_2025" id="{E1708EA3-CBE9-4FC8-B641-B9009A5AFC36}" vid="{2161A6FA-631C-43C2-9D9F-55FA1B6F4A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item1.xml><?xml version="1.0" encoding="utf-8"?>
<altua pid="{2027FAFD-8F67-4A4D-AB65-C718F227B302}"/>
</file>

<file path=customXml/item2.xml><?xml version="1.0" encoding="utf-8"?>
<p:properties xmlns:p="http://schemas.microsoft.com/office/2006/metadata/properties" xmlns:xsi="http://www.w3.org/2001/XMLSchema-instance" xmlns:pc="http://schemas.microsoft.com/office/infopath/2007/PartnerControls">
  <documentManagement>
    <_dlc_DocId xmlns="5522ae6f-c07b-4c62-94c9-9dd110e1000b">NAKTRTEPA5AH-2084633509-11</_dlc_DocId>
    <_dlc_DocIdUrl xmlns="5522ae6f-c07b-4c62-94c9-9dd110e1000b">
      <Url>https://oneco.sharepoint.com/sites/OrganizationAssets/_layouts/15/DocIdRedir.aspx?ID=NAKTRTEPA5AH-2084633509-11</Url>
      <Description>NAKTRTEPA5AH-2084633509-11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altua pid="{EAB9629E-CB12-4B7E-8741-85FA1A135782}"/>
</file>

<file path=customXml/item5.xml><?xml version="1.0" encoding="utf-8"?>
<altua pid="{EAB9629E-CB12-4B7E-8741-85FA1A135782}"/>
</file>

<file path=customXml/item6.xml><?xml version="1.0" encoding="utf-8"?>
<altua pid="{EAB9629E-CB12-4B7E-8741-85FA1A135782}"/>
</file>

<file path=customXml/item7.xml><?xml version="1.0" encoding="utf-8"?>
<altua pid="{EAB9629E-CB12-4B7E-8741-85FA1A135782}"/>
</file>

<file path=customXml/item8.xml><?xml version="1.0" encoding="utf-8"?>
<altua pid="{EAB9629E-CB12-4B7E-8741-85FA1A135782}"/>
</file>

<file path=customXml/item9.xml><?xml version="1.0" encoding="utf-8"?>
<altua pid="{3F3EFF41-5DF0-4FA8-A4D4-F11BF2A108C0}"/>
</file>

<file path=customXml/item10.xml><?xml version="1.0" encoding="utf-8"?>
<altua pid="{EAB9629E-CB12-4B7E-8741-85FA1A135782}"/>
</file>

<file path=customXml/item11.xml><?xml version="1.0" encoding="utf-8"?>
<?mso-contentType ?>
<FormTemplates xmlns="http://schemas.microsoft.com/sharepoint/v3/contenttype/forms">
  <Display>DocumentLibraryForm</Display>
  <Edit>DocumentLibraryForm</Edit>
  <New>DocumentLibraryForm</New>
</FormTemplates>
</file>

<file path=customXml/item12.xml><?xml version="1.0" encoding="utf-8"?>
<altua pid="{EAB9629E-CB12-4B7E-8741-85FA1A135782}"/>
</file>

<file path=customXml/item13.xml><?xml version="1.0" encoding="utf-8"?>
<altua pid="{EAB9629E-CB12-4B7E-8741-85FA1A135782}"/>
</file>

<file path=customXml/item14.xml><?xml version="1.0" encoding="utf-8"?>
<altua pid="{EAB9629E-CB12-4B7E-8741-85FA1A135782}"/>
</file>

<file path=customXml/item15.xml><?xml version="1.0" encoding="utf-8"?>
<ct:contentTypeSchema xmlns:ct="http://schemas.microsoft.com/office/2006/metadata/contentType" xmlns:ma="http://schemas.microsoft.com/office/2006/metadata/properties/metaAttributes" ct:_="" ma:_="" ma:contentTypeName="Dokument" ma:contentTypeID="0x0101002E63C9DAF407CF4B97A9045E31FCB402" ma:contentTypeVersion="4" ma:contentTypeDescription="Opprett et nytt dokument." ma:contentTypeScope="" ma:versionID="720836386220b5eeb640793bec479b3c">
  <xsd:schema xmlns:xsd="http://www.w3.org/2001/XMLSchema" xmlns:xs="http://www.w3.org/2001/XMLSchema" xmlns:p="http://schemas.microsoft.com/office/2006/metadata/properties" xmlns:ns2="5522ae6f-c07b-4c62-94c9-9dd110e1000b" xmlns:ns3="94c6d99e-36f0-42b9-b0ba-fb8bc7e3ef76" targetNamespace="http://schemas.microsoft.com/office/2006/metadata/properties" ma:root="true" ma:fieldsID="a9ddbb8f38113f31b33310da5d472261" ns2:_="" ns3:_="">
    <xsd:import namespace="5522ae6f-c07b-4c62-94c9-9dd110e1000b"/>
    <xsd:import namespace="94c6d99e-36f0-42b9-b0ba-fb8bc7e3ef76"/>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22ae6f-c07b-4c62-94c9-9dd110e1000b" elementFormDefault="qualified">
    <xsd:import namespace="http://schemas.microsoft.com/office/2006/documentManagement/types"/>
    <xsd:import namespace="http://schemas.microsoft.com/office/infopath/2007/PartnerControls"/>
    <xsd:element name="_dlc_DocId" ma:index="8" nillable="true" ma:displayName="Dokument-ID-verdi" ma:description="Verdien for dokument-IDen som er tilordnet elementet." ma:indexed="true" ma:internalName="_dlc_DocId" ma:readOnly="true">
      <xsd:simpleType>
        <xsd:restriction base="dms:Text"/>
      </xsd:simpleType>
    </xsd:element>
    <xsd:element name="_dlc_DocIdUrl" ma:index="9" nillable="true" ma:displayName="Dokument-ID" ma:description="Fast kobling til dokumente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4c6d99e-36f0-42b9-b0ba-fb8bc7e3ef7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16.xml><?xml version="1.0" encoding="utf-8"?>
<?mso-contentType ?>
<FormTemplates xmlns="http://schemas.microsoft.com/sharepoint/v3/contenttype/forms">
  <Display>DocumentLibraryForm</Display>
  <Edit>DocumentLibraryForm</Edit>
  <New>DocumentLibraryForm</New>
</FormTemplates>
</file>

<file path=customXml/item17.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18.xml><?xml version="1.0" encoding="utf-8"?>
<altua pid="{EAB9629E-CB12-4B7E-8741-85FA1A135782}"/>
</file>

<file path=customXml/item19.xml><?xml version="1.0" encoding="utf-8"?>
<altua pid="{EAB9629E-CB12-4B7E-8741-85FA1A135782}"/>
</file>

<file path=customXml/item20.xml><?xml version="1.0" encoding="utf-8"?>
<altua pid="{EAB9629E-CB12-4B7E-8741-85FA1A135782}"/>
</file>

<file path=customXml/item21.xml><?xml version="1.0" encoding="utf-8"?>
<?mso-contentType ?>
<FormTemplates xmlns="http://schemas.microsoft.com/sharepoint/v3/contenttype/forms">
  <Display>DocumentLibraryForm</Display>
  <Edit>DocumentLibraryForm</Edit>
  <New>DocumentLibraryForm</New>
</FormTemplates>
</file>

<file path=customXml/item22.xml><?xml version="1.0" encoding="utf-8"?>
<altua pid="{EAB9629E-CB12-4B7E-8741-85FA1A135782}"/>
</file>

<file path=customXml/item23.xml><?xml version="1.0" encoding="utf-8"?>
<altua pid="{EAB9629E-CB12-4B7E-8741-85FA1A135782}"/>
</file>

<file path=customXml/item24.xml><?xml version="1.0" encoding="utf-8"?>
<altua pid="{EAB9629E-CB12-4B7E-8741-85FA1A135782}"/>
</file>

<file path=customXml/item25.xml><?xml version="1.0" encoding="utf-8"?>
<altua pid="{EAB9629E-CB12-4B7E-8741-85FA1A135782}"/>
</file>

<file path=customXml/itemProps1.xml><?xml version="1.0" encoding="utf-8"?>
<ds:datastoreItem xmlns:ds="http://schemas.openxmlformats.org/officeDocument/2006/customXml" ds:itemID="{2027FAFD-8F67-4A4D-AB65-C718F227B302}">
  <ds:schemaRefs/>
</ds:datastoreItem>
</file>

<file path=customXml/itemProps2.xml><?xml version="1.0" encoding="utf-8"?>
<ds:datastoreItem xmlns:ds="http://schemas.openxmlformats.org/officeDocument/2006/customXml" ds:itemID="{3394E15B-94C1-4671-8330-25D730913B3E}">
  <ds:schemaRefs>
    <ds:schemaRef ds:uri="6254ad3c-8704-4adf-957f-02cf0dab3b0e"/>
    <ds:schemaRef ds:uri="http://purl.org/dc/dcmitype/"/>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http://purl.org/dc/elements/1.1/"/>
    <ds:schemaRef ds:uri="884173a4-0ce8-4380-8db3-41af28325023"/>
    <ds:schemaRef ds:uri="http://www.w3.org/XML/1998/namespace"/>
    <ds:schemaRef ds:uri="http://purl.org/dc/terms/"/>
    <ds:schemaRef ds:uri="5522ae6f-c07b-4c62-94c9-9dd110e1000b"/>
  </ds:schemaRefs>
</ds:datastoreItem>
</file>

<file path=customXml/itemProps3.xml><?xml version="1.0" encoding="utf-8"?>
<ds:datastoreItem xmlns:ds="http://schemas.openxmlformats.org/officeDocument/2006/customXml" ds:itemID="{03E4A3AB-75C1-4430-9236-472A03A9AE18}">
  <ds:schemaRefs>
    <ds:schemaRef ds:uri="http://schemas.microsoft.com/sharepoint/v3/contenttype/forms"/>
  </ds:schemaRefs>
</ds:datastoreItem>
</file>

<file path=customXml/itemProps4.xml><?xml version="1.0" encoding="utf-8"?>
<ds:datastoreItem xmlns:ds="http://schemas.openxmlformats.org/officeDocument/2006/customXml" ds:itemID="{4B20EA34-D836-2A4A-A512-0007BD88F0A0}">
  <ds:schemaRefs/>
</ds:datastoreItem>
</file>

<file path=customXml/itemProps5.xml><?xml version="1.0" encoding="utf-8"?>
<ds:datastoreItem xmlns:ds="http://schemas.openxmlformats.org/officeDocument/2006/customXml" ds:itemID="{4B3E7B9C-E125-7243-84E7-A7D8129DDDBB}">
  <ds:schemaRefs/>
</ds:datastoreItem>
</file>

<file path=customXml/itemProps6.xml><?xml version="1.0" encoding="utf-8"?>
<ds:datastoreItem xmlns:ds="http://schemas.openxmlformats.org/officeDocument/2006/customXml" ds:itemID="{BC151491-988E-484E-9F7E-DB145314CEE1}">
  <ds:schemaRefs/>
</ds:datastoreItem>
</file>

<file path=customXml/itemProps7.xml><?xml version="1.0" encoding="utf-8"?>
<ds:datastoreItem xmlns:ds="http://schemas.openxmlformats.org/officeDocument/2006/customXml" ds:itemID="{E235FD6D-543F-3A4D-BAEF-435CDFBCB39B}">
  <ds:schemaRefs/>
</ds:datastoreItem>
</file>

<file path=customXml/itemProps8.xml><?xml version="1.0" encoding="utf-8"?>
<ds:datastoreItem xmlns:ds="http://schemas.openxmlformats.org/officeDocument/2006/customXml" ds:itemID="{A1E406D7-277B-8245-A537-F32BCC14F090}">
  <ds:schemaRefs/>
</ds:datastoreItem>
</file>

<file path=customXml/itemProps9.xml><?xml version="1.0" encoding="utf-8"?>
<ds:datastoreItem xmlns:ds="http://schemas.openxmlformats.org/officeDocument/2006/customXml" ds:itemID="{D63DCC4B-AD9C-4EE9-9712-4E8F6D3C8DBF}">
  <ds:schemaRefs/>
</ds:datastoreItem>
</file>

<file path=customXml/itemProps10.xml><?xml version="1.0" encoding="utf-8"?>
<ds:datastoreItem xmlns:ds="http://schemas.openxmlformats.org/officeDocument/2006/customXml" ds:itemID="{1BCDB9A7-93CA-40B0-86D0-3ED6FAA04EA4}">
  <ds:schemaRefs/>
</ds:datastoreItem>
</file>

<file path=customXml/itemProps11.xml><?xml version="1.0" encoding="utf-8"?>
<ds:datastoreItem xmlns:ds="http://schemas.openxmlformats.org/officeDocument/2006/customXml" ds:itemID="{A433B02C-0E91-4985-816B-4F5FA767D163}">
  <ds:schemaRefs>
    <ds:schemaRef ds:uri="http://schemas.microsoft.com/sharepoint/v3/contenttype/forms"/>
  </ds:schemaRefs>
</ds:datastoreItem>
</file>

<file path=customXml/itemProps12.xml><?xml version="1.0" encoding="utf-8"?>
<ds:datastoreItem xmlns:ds="http://schemas.openxmlformats.org/officeDocument/2006/customXml" ds:itemID="{B5D41A74-BAFC-B44F-AC8D-817E9A8869CC}">
  <ds:schemaRefs/>
</ds:datastoreItem>
</file>

<file path=customXml/itemProps13.xml><?xml version="1.0" encoding="utf-8"?>
<ds:datastoreItem xmlns:ds="http://schemas.openxmlformats.org/officeDocument/2006/customXml" ds:itemID="{CEA27624-22F4-EA4E-9605-51E29C7A4C88}">
  <ds:schemaRefs/>
</ds:datastoreItem>
</file>

<file path=customXml/itemProps14.xml><?xml version="1.0" encoding="utf-8"?>
<ds:datastoreItem xmlns:ds="http://schemas.openxmlformats.org/officeDocument/2006/customXml" ds:itemID="{0150D082-6F89-064F-AF93-4C5B40C79F40}">
  <ds:schemaRefs/>
</ds:datastoreItem>
</file>

<file path=customXml/itemProps15.xml><?xml version="1.0" encoding="utf-8"?>
<ds:datastoreItem xmlns:ds="http://schemas.openxmlformats.org/officeDocument/2006/customXml" ds:itemID="{C5411BAB-39E7-4C77-8C5C-F18BA92EB7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22ae6f-c07b-4c62-94c9-9dd110e1000b"/>
    <ds:schemaRef ds:uri="94c6d99e-36f0-42b9-b0ba-fb8bc7e3ef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16.xml><?xml version="1.0" encoding="utf-8"?>
<ds:datastoreItem xmlns:ds="http://schemas.openxmlformats.org/officeDocument/2006/customXml" ds:itemID="{4431623F-5ADE-4CB7-9D01-EC580949EA85}">
  <ds:schemaRefs>
    <ds:schemaRef ds:uri="http://schemas.microsoft.com/sharepoint/v3/contenttype/forms"/>
  </ds:schemaRefs>
</ds:datastoreItem>
</file>

<file path=customXml/itemProps17.xml><?xml version="1.0" encoding="utf-8"?>
<ds:datastoreItem xmlns:ds="http://schemas.openxmlformats.org/officeDocument/2006/customXml" ds:itemID="{EA089C45-4899-4E11-BCE8-D9222A1442C2}">
  <ds:schemaRefs>
    <ds:schemaRef ds:uri="http://schemas.microsoft.com/sharepoint/events"/>
  </ds:schemaRefs>
</ds:datastoreItem>
</file>

<file path=customXml/itemProps18.xml><?xml version="1.0" encoding="utf-8"?>
<ds:datastoreItem xmlns:ds="http://schemas.openxmlformats.org/officeDocument/2006/customXml" ds:itemID="{0FF07D4E-6FF0-5243-87F9-F779C9991E27}">
  <ds:schemaRefs/>
</ds:datastoreItem>
</file>

<file path=customXml/itemProps19.xml><?xml version="1.0" encoding="utf-8"?>
<ds:datastoreItem xmlns:ds="http://schemas.openxmlformats.org/officeDocument/2006/customXml" ds:itemID="{AEEFC242-2757-4F8E-A729-9F78224EE22B}">
  <ds:schemaRefs/>
</ds:datastoreItem>
</file>

<file path=customXml/itemProps20.xml><?xml version="1.0" encoding="utf-8"?>
<ds:datastoreItem xmlns:ds="http://schemas.openxmlformats.org/officeDocument/2006/customXml" ds:itemID="{EAB9629E-CB12-4B7E-8741-85FA1A135782}">
  <ds:schemaRefs/>
</ds:datastoreItem>
</file>

<file path=customXml/itemProps21.xml><?xml version="1.0" encoding="utf-8"?>
<ds:datastoreItem xmlns:ds="http://schemas.openxmlformats.org/officeDocument/2006/customXml" ds:itemID="{67A887EB-1A7B-4AC9-94C2-AAB167378444}">
  <ds:schemaRefs>
    <ds:schemaRef ds:uri="http://schemas.microsoft.com/sharepoint/v3/contenttype/forms"/>
  </ds:schemaRefs>
</ds:datastoreItem>
</file>

<file path=customXml/itemProps22.xml><?xml version="1.0" encoding="utf-8"?>
<ds:datastoreItem xmlns:ds="http://schemas.openxmlformats.org/officeDocument/2006/customXml" ds:itemID="{9FEECF70-D6D4-2848-9A22-9442CB9C4357}">
  <ds:schemaRefs/>
</ds:datastoreItem>
</file>

<file path=customXml/itemProps23.xml><?xml version="1.0" encoding="utf-8"?>
<ds:datastoreItem xmlns:ds="http://schemas.openxmlformats.org/officeDocument/2006/customXml" ds:itemID="{EB790EDA-6240-754E-9604-39F46BCA22B9}">
  <ds:schemaRefs/>
</ds:datastoreItem>
</file>

<file path=customXml/itemProps24.xml><?xml version="1.0" encoding="utf-8"?>
<ds:datastoreItem xmlns:ds="http://schemas.openxmlformats.org/officeDocument/2006/customXml" ds:itemID="{ABD7F4FE-EC8E-E44E-8FEC-9FD6AF6D1E9F}">
  <ds:schemaRefs/>
</ds:datastoreItem>
</file>

<file path=customXml/itemProps25.xml><?xml version="1.0" encoding="utf-8"?>
<ds:datastoreItem xmlns:ds="http://schemas.openxmlformats.org/officeDocument/2006/customXml" ds:itemID="{43EB46AD-91CF-1046-9D5B-D78875F35E23}">
  <ds:schemaRefs/>
</ds:datastoreItem>
</file>

<file path=docProps/app.xml><?xml version="1.0" encoding="utf-8"?>
<Properties xmlns="http://schemas.openxmlformats.org/officeDocument/2006/extended-properties" xmlns:vt="http://schemas.openxmlformats.org/officeDocument/2006/docPropsVTypes">
  <Template/>
  <TotalTime>183</TotalTime>
  <Words>1249</Words>
  <Application>Microsoft Office PowerPoint</Application>
  <PresentationFormat>Widescreen</PresentationFormat>
  <Paragraphs>462</Paragraphs>
  <Slides>25</Slides>
  <Notes>9</Notes>
  <HiddenSlides>0</HiddenSlides>
  <MMClips>0</MMClips>
  <ScaleCrop>false</ScaleCrop>
  <HeadingPairs>
    <vt:vector size="8" baseType="variant">
      <vt:variant>
        <vt:lpstr>Brukte skrifter</vt:lpstr>
      </vt:variant>
      <vt:variant>
        <vt:i4>6</vt:i4>
      </vt:variant>
      <vt:variant>
        <vt:lpstr>Tema</vt:lpstr>
      </vt:variant>
      <vt:variant>
        <vt:i4>1</vt:i4>
      </vt:variant>
      <vt:variant>
        <vt:lpstr>Innebygde OLE-servere</vt:lpstr>
      </vt:variant>
      <vt:variant>
        <vt:i4>1</vt:i4>
      </vt:variant>
      <vt:variant>
        <vt:lpstr>Lysbildetitler</vt:lpstr>
      </vt:variant>
      <vt:variant>
        <vt:i4>25</vt:i4>
      </vt:variant>
    </vt:vector>
  </HeadingPairs>
  <TitlesOfParts>
    <vt:vector size="33" baseType="lpstr">
      <vt:lpstr>Arial</vt:lpstr>
      <vt:lpstr>Arial Unicode MS</vt:lpstr>
      <vt:lpstr>ArialS</vt:lpstr>
      <vt:lpstr>Calibri</vt:lpstr>
      <vt:lpstr>Times New Roman</vt:lpstr>
      <vt:lpstr>Wingdings</vt:lpstr>
      <vt:lpstr>tema_OC</vt:lpstr>
      <vt:lpstr>think-cell Slide</vt:lpstr>
      <vt:lpstr>Tittel</vt:lpstr>
      <vt:lpstr>Tittel</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SusanneApel</dc:creator>
  <cp:lastModifiedBy>Stian Thorsrud</cp:lastModifiedBy>
  <cp:revision>31</cp:revision>
  <cp:lastPrinted>2018-08-31T10:30:30Z</cp:lastPrinted>
  <dcterms:created xsi:type="dcterms:W3CDTF">2025-03-10T07:25:08Z</dcterms:created>
  <dcterms:modified xsi:type="dcterms:W3CDTF">2025-03-10T13:55:21Z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0x0101002E63C9DAF407CF4B97A9045E31FCB402</vt:lpwstr>
  </property>
  <property fmtid="{D5CDD505-2E9C-101B-9397-08002B2CF9AE}" pid="3" name="_dlc_DocIdItemGuid">
    <vt:lpwstr>2826d168-b382-4245-887d-82c3cec27573</vt:lpwstr>
  </property>
</Properties>
</file>